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82" r:id="rId3"/>
    <p:sldId id="283" r:id="rId4"/>
    <p:sldId id="284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Sassoon Primary" panose="020B0503020103030203" pitchFamily="34" charset="7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Build, build, build the castle (X3) 1, 2,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Knock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down, knock down, knock down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castle (X3) 1, 2,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6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Build, build, build the castle (X3) 1, 2,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2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Knock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down, knock down, knock down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castle (X3) 1, 2, 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8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5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9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7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0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19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7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3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0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4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27FC5E-D7C2-9949-A5BD-0B0F68DE73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66ED5E-7210-D44D-A974-E12FF1E7D3C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658C1-C7FD-CA40-A94E-B3EF8104A6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9" y="715261"/>
            <a:ext cx="5457036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Tog, tog, tog an </a:t>
            </a:r>
            <a:r>
              <a:rPr lang="en-GB" sz="3300" dirty="0" err="1">
                <a:latin typeface="Sassoon Primary" panose="020B0503020103030203" pitchFamily="34" charset="77"/>
              </a:rPr>
              <a:t>caisteal</a:t>
            </a:r>
            <a:r>
              <a:rPr lang="en-GB" sz="3300" dirty="0">
                <a:latin typeface="Sassoon Primary" panose="020B0503020103030203" pitchFamily="34" charset="77"/>
              </a:rPr>
              <a:t> (x 3)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Aon is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 is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br>
              <a:rPr lang="en-GB" sz="3300" dirty="0">
                <a:latin typeface="Sassoon Primary" panose="020B0503020103030203" pitchFamily="34" charset="77"/>
              </a:rPr>
            </a:b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Tog tog tog an caiste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8434" y="6142739"/>
            <a:ext cx="4572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177E7-06C3-054F-A1C4-4A5ECEAB8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366" y="2017985"/>
            <a:ext cx="4847440" cy="41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492" y="1411094"/>
            <a:ext cx="5777345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Leag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leag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leag</a:t>
            </a:r>
            <a:r>
              <a:rPr lang="en-GB" sz="3300" dirty="0">
                <a:latin typeface="Sassoon Primary" panose="020B0503020103030203" pitchFamily="34" charset="77"/>
              </a:rPr>
              <a:t> an </a:t>
            </a:r>
            <a:r>
              <a:rPr lang="en-GB" sz="3300" dirty="0" err="1">
                <a:latin typeface="Sassoon Primary" panose="020B0503020103030203" pitchFamily="34" charset="77"/>
              </a:rPr>
              <a:t>caisteal</a:t>
            </a:r>
            <a:r>
              <a:rPr lang="en-GB" sz="3300" dirty="0">
                <a:latin typeface="Sassoon Primary" panose="020B0503020103030203" pitchFamily="34" charset="77"/>
              </a:rPr>
              <a:t> (x 3)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Aon is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 is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br>
              <a:rPr lang="en-GB" sz="3300" dirty="0">
                <a:latin typeface="Sassoon Primary" panose="020B0503020103030203" pitchFamily="34" charset="77"/>
              </a:rPr>
            </a:b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2392363"/>
            <a:ext cx="3709555" cy="33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DC9770-1A75-624A-AF87-264C41CACAE9}"/>
              </a:ext>
            </a:extLst>
          </p:cNvPr>
          <p:cNvSpPr/>
          <p:nvPr/>
        </p:nvSpPr>
        <p:spPr>
          <a:xfrm>
            <a:off x="3037079" y="715261"/>
            <a:ext cx="5457036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Tog, tog, tog an </a:t>
            </a:r>
            <a:r>
              <a:rPr lang="en-GB" sz="3300" dirty="0" err="1">
                <a:latin typeface="Sassoon Primary" panose="020B0503020103030203" pitchFamily="34" charset="77"/>
              </a:rPr>
              <a:t>caisteal</a:t>
            </a:r>
            <a:r>
              <a:rPr lang="en-GB" sz="3300" dirty="0">
                <a:latin typeface="Sassoon Primary" panose="020B0503020103030203" pitchFamily="34" charset="77"/>
              </a:rPr>
              <a:t> (x 3)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Aon is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 is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br>
              <a:rPr lang="en-GB" sz="3300" dirty="0">
                <a:latin typeface="Sassoon Primary" panose="020B0503020103030203" pitchFamily="34" charset="77"/>
              </a:rPr>
            </a:b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5FE6D-00DE-4F45-80DA-86DEDCE5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66" y="2017985"/>
            <a:ext cx="4847440" cy="41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492" y="1411094"/>
            <a:ext cx="5777345" cy="169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Leag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leag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leag</a:t>
            </a:r>
            <a:r>
              <a:rPr lang="en-GB" sz="3300" dirty="0">
                <a:latin typeface="Sassoon Primary" panose="020B0503020103030203" pitchFamily="34" charset="77"/>
              </a:rPr>
              <a:t> an </a:t>
            </a:r>
            <a:r>
              <a:rPr lang="en-GB" sz="3300" dirty="0" err="1">
                <a:latin typeface="Sassoon Primary" panose="020B0503020103030203" pitchFamily="34" charset="77"/>
              </a:rPr>
              <a:t>caisteal</a:t>
            </a:r>
            <a:r>
              <a:rPr lang="en-GB" sz="3300" dirty="0">
                <a:latin typeface="Sassoon Primary" panose="020B0503020103030203" pitchFamily="34" charset="77"/>
              </a:rPr>
              <a:t> (x 3)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>
                <a:latin typeface="Sassoon Primary" panose="020B0503020103030203" pitchFamily="34" charset="77"/>
              </a:rPr>
              <a:t>Aon is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 is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br>
              <a:rPr lang="en-GB" sz="3300" dirty="0">
                <a:latin typeface="Sassoon Primary" panose="020B0503020103030203" pitchFamily="34" charset="77"/>
              </a:rPr>
            </a:b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2392363"/>
            <a:ext cx="3709555" cy="33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4229</TotalTime>
  <Words>114</Words>
  <Application>Microsoft Macintosh PowerPoint</Application>
  <PresentationFormat>On-screen Show (4:3)</PresentationFormat>
  <Paragraphs>12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20</cp:revision>
  <dcterms:created xsi:type="dcterms:W3CDTF">2018-09-18T11:19:59Z</dcterms:created>
  <dcterms:modified xsi:type="dcterms:W3CDTF">2019-12-16T15:29:59Z</dcterms:modified>
</cp:coreProperties>
</file>