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Sassoon Primary" panose="020B0503020103030203" pitchFamily="34" charset="77"/>
      <p:regular r:id="rId19"/>
      <p:bold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 autoAdjust="0"/>
    <p:restoredTop sz="94694"/>
  </p:normalViewPr>
  <p:slideViewPr>
    <p:cSldViewPr snapToGrid="0" showGuides="1">
      <p:cViewPr varScale="1">
        <p:scale>
          <a:sx n="117" d="100"/>
          <a:sy n="117" d="100"/>
        </p:scale>
        <p:origin x="184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B685E-F874-4DFA-A7E8-337411BC81D3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AAC75-B9AD-4982-B299-3F603278B2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098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strawberry is 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AAC75-B9AD-4982-B299-3F603278B25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283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banana is yellow too.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AAC75-B9AD-4982-B299-3F603278B25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553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 apple is red too.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AAC75-B9AD-4982-B299-3F603278B25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164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carrot is orange.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AAC75-B9AD-4982-B299-3F603278B25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230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Cheese is orange too.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AAC75-B9AD-4982-B299-3F603278B25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801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 pear is green.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AAC75-B9AD-4982-B299-3F603278B25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305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Peas are green too.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AAC75-B9AD-4982-B299-3F603278B25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328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Potatoes are brown.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AAC75-B9AD-4982-B299-3F603278B25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255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Toast is brown too.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AAC75-B9AD-4982-B299-3F603278B25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38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Butter is yellow.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AAC75-B9AD-4982-B299-3F603278B25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770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64091D-DCDA-41F4-83AF-016D20C3D7F7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D633E3-E7F5-4315-B8E6-1C5260FE4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393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64091D-DCDA-41F4-83AF-016D20C3D7F7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D633E3-E7F5-4315-B8E6-1C5260FE4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276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64091D-DCDA-41F4-83AF-016D20C3D7F7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D633E3-E7F5-4315-B8E6-1C5260FE4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197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64091D-DCDA-41F4-83AF-016D20C3D7F7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D633E3-E7F5-4315-B8E6-1C5260FE4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376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64091D-DCDA-41F4-83AF-016D20C3D7F7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D633E3-E7F5-4315-B8E6-1C5260FE4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400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64091D-DCDA-41F4-83AF-016D20C3D7F7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D633E3-E7F5-4315-B8E6-1C5260FE4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268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64091D-DCDA-41F4-83AF-016D20C3D7F7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D633E3-E7F5-4315-B8E6-1C5260FE4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378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64091D-DCDA-41F4-83AF-016D20C3D7F7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D633E3-E7F5-4315-B8E6-1C5260FE4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2878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64091D-DCDA-41F4-83AF-016D20C3D7F7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D633E3-E7F5-4315-B8E6-1C5260FE4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85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64091D-DCDA-41F4-83AF-016D20C3D7F7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D633E3-E7F5-4315-B8E6-1C5260FE4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997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164091D-DCDA-41F4-83AF-016D20C3D7F7}" type="datetimeFigureOut">
              <a:rPr lang="en-GB" smtClean="0"/>
              <a:t>05/12/2019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7D633E3-E7F5-4315-B8E6-1C5260FE4D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668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98B9A73-A77B-FE4A-A93F-0E39FDB1898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212019" y="887469"/>
            <a:ext cx="1600200" cy="495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7E2938-2099-A441-92DF-101D379CAE5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1559" y="887469"/>
            <a:ext cx="1600200" cy="4953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A534FB-E7F2-1D4F-A3EB-255CAFE191A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7505" y="5970531"/>
            <a:ext cx="8928992" cy="58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4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A1A838-49E1-B04D-A61A-0FF379CE28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5" t="20322" r="46219" b="72715"/>
          <a:stretch/>
        </p:blipFill>
        <p:spPr>
          <a:xfrm>
            <a:off x="1980440" y="2109950"/>
            <a:ext cx="3520966" cy="3105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44824A-2FA9-4A2E-86FE-9D080F344991}"/>
              </a:ext>
            </a:extLst>
          </p:cNvPr>
          <p:cNvSpPr txBox="1"/>
          <p:nvPr/>
        </p:nvSpPr>
        <p:spPr>
          <a:xfrm>
            <a:off x="5059972" y="1798583"/>
            <a:ext cx="3483938" cy="216683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dirty="0" err="1">
                <a:latin typeface="Sassoon Primary" panose="020B0503020103030203" pitchFamily="34" charset="77"/>
                <a:ea typeface="+mj-ea"/>
                <a:cs typeface="+mj-cs"/>
              </a:rPr>
              <a:t>Tha</a:t>
            </a:r>
            <a:r>
              <a:rPr lang="en-US" sz="4500" dirty="0">
                <a:latin typeface="Sassoon Primary" panose="020B0503020103030203" pitchFamily="34" charset="77"/>
                <a:ea typeface="+mj-ea"/>
                <a:cs typeface="+mj-cs"/>
              </a:rPr>
              <a:t> </a:t>
            </a:r>
            <a:r>
              <a:rPr lang="en-US" sz="4500" dirty="0" err="1">
                <a:latin typeface="Sassoon Primary" panose="020B0503020103030203" pitchFamily="34" charset="77"/>
                <a:ea typeface="+mj-ea"/>
                <a:cs typeface="+mj-cs"/>
              </a:rPr>
              <a:t>sùbh-làir</a:t>
            </a:r>
            <a:r>
              <a:rPr lang="en-US" sz="4500" dirty="0">
                <a:latin typeface="Sassoon Primary" panose="020B0503020103030203" pitchFamily="34" charset="77"/>
                <a:ea typeface="+mj-ea"/>
                <a:cs typeface="+mj-cs"/>
              </a:rPr>
              <a:t> </a:t>
            </a:r>
            <a:r>
              <a:rPr lang="en-US" sz="4500" dirty="0" err="1">
                <a:latin typeface="Sassoon Primary" panose="020B0503020103030203" pitchFamily="34" charset="77"/>
                <a:ea typeface="+mj-ea"/>
                <a:cs typeface="+mj-cs"/>
              </a:rPr>
              <a:t>dearg</a:t>
            </a:r>
            <a:r>
              <a:rPr lang="en-US" sz="4500" dirty="0">
                <a:latin typeface="Sassoon Primary" panose="020B0503020103030203" pitchFamily="34" charset="77"/>
                <a:ea typeface="+mj-ea"/>
                <a:cs typeface="+mj-cs"/>
              </a:rPr>
              <a:t>. </a:t>
            </a:r>
          </a:p>
        </p:txBody>
      </p:sp>
      <p:pic>
        <p:nvPicPr>
          <p:cNvPr id="2" name="Online Media 1" descr="157.wav">
            <a:hlinkClick r:id="" action="ppaction://media"/>
            <a:extLst>
              <a:ext uri="{FF2B5EF4-FFF2-40B4-BE49-F238E27FC236}">
                <a16:creationId xmlns:a16="http://schemas.microsoft.com/office/drawing/2014/main" id="{788BFEC6-1CD9-7F42-B0CB-C686995D85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7515" y="58964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10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8233860-EFFB-7049-B1E1-CC2314D13DF7}"/>
              </a:ext>
            </a:extLst>
          </p:cNvPr>
          <p:cNvSpPr txBox="1"/>
          <p:nvPr/>
        </p:nvSpPr>
        <p:spPr>
          <a:xfrm>
            <a:off x="5059972" y="1798583"/>
            <a:ext cx="3483938" cy="216683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dirty="0" err="1">
                <a:latin typeface="Sassoon Primary" panose="020B0503020103030203" pitchFamily="34" charset="77"/>
              </a:rPr>
              <a:t>Tha</a:t>
            </a:r>
            <a:r>
              <a:rPr lang="en-US" sz="4500" dirty="0">
                <a:latin typeface="Sassoon Primary" panose="020B0503020103030203" pitchFamily="34" charset="77"/>
              </a:rPr>
              <a:t> banana </a:t>
            </a:r>
            <a:r>
              <a:rPr lang="en-US" sz="4500" dirty="0" err="1">
                <a:latin typeface="Sassoon Primary" panose="020B0503020103030203" pitchFamily="34" charset="77"/>
              </a:rPr>
              <a:t>buidhe</a:t>
            </a:r>
            <a:r>
              <a:rPr lang="en-US" sz="4500" dirty="0">
                <a:latin typeface="Sassoon Primary" panose="020B0503020103030203" pitchFamily="34" charset="77"/>
              </a:rPr>
              <a:t> </a:t>
            </a:r>
            <a:r>
              <a:rPr lang="en-US" sz="4500" dirty="0" err="1">
                <a:latin typeface="Sassoon Primary" panose="020B0503020103030203" pitchFamily="34" charset="77"/>
              </a:rPr>
              <a:t>cuideachd</a:t>
            </a:r>
            <a:r>
              <a:rPr lang="en-US" sz="45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4D1596D-0AC8-3D4E-B215-279D2507BD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67126" r="44146"/>
          <a:stretch/>
        </p:blipFill>
        <p:spPr>
          <a:xfrm>
            <a:off x="708416" y="1492467"/>
            <a:ext cx="4177926" cy="3478926"/>
          </a:xfrm>
          <a:prstGeom prst="rect">
            <a:avLst/>
          </a:prstGeom>
        </p:spPr>
      </p:pic>
      <p:pic>
        <p:nvPicPr>
          <p:cNvPr id="2" name="Online Media 1" descr="166.wav">
            <a:hlinkClick r:id="" action="ppaction://media"/>
            <a:extLst>
              <a:ext uri="{FF2B5EF4-FFF2-40B4-BE49-F238E27FC236}">
                <a16:creationId xmlns:a16="http://schemas.microsoft.com/office/drawing/2014/main" id="{A952B619-24AA-3049-A8B8-218E9A4A0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0171" y="589642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6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57B9F64-11ED-3F47-AA69-6CCDA969E518}"/>
              </a:ext>
            </a:extLst>
          </p:cNvPr>
          <p:cNvSpPr txBox="1"/>
          <p:nvPr/>
        </p:nvSpPr>
        <p:spPr>
          <a:xfrm>
            <a:off x="5059972" y="1798583"/>
            <a:ext cx="3483938" cy="216683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dirty="0" err="1">
                <a:latin typeface="Sassoon Primary" panose="020B0503020103030203" pitchFamily="34" charset="77"/>
              </a:rPr>
              <a:t>Tha</a:t>
            </a:r>
            <a:r>
              <a:rPr lang="en-US" sz="4500" dirty="0">
                <a:latin typeface="Sassoon Primary" panose="020B0503020103030203" pitchFamily="34" charset="77"/>
              </a:rPr>
              <a:t> </a:t>
            </a:r>
            <a:r>
              <a:rPr lang="en-US" sz="4500" dirty="0" err="1">
                <a:latin typeface="Sassoon Primary" panose="020B0503020103030203" pitchFamily="34" charset="77"/>
              </a:rPr>
              <a:t>ubhal</a:t>
            </a:r>
            <a:r>
              <a:rPr lang="en-US" sz="4500" dirty="0">
                <a:latin typeface="Sassoon Primary" panose="020B0503020103030203" pitchFamily="34" charset="77"/>
              </a:rPr>
              <a:t> </a:t>
            </a:r>
            <a:r>
              <a:rPr lang="en-US" sz="4500" dirty="0" err="1">
                <a:latin typeface="Sassoon Primary" panose="020B0503020103030203" pitchFamily="34" charset="77"/>
              </a:rPr>
              <a:t>dearg</a:t>
            </a:r>
            <a:r>
              <a:rPr lang="en-US" sz="4500" dirty="0">
                <a:latin typeface="Sassoon Primary" panose="020B0503020103030203" pitchFamily="34" charset="77"/>
              </a:rPr>
              <a:t> </a:t>
            </a:r>
            <a:r>
              <a:rPr lang="en-US" sz="4500" dirty="0" err="1">
                <a:latin typeface="Sassoon Primary" panose="020B0503020103030203" pitchFamily="34" charset="77"/>
              </a:rPr>
              <a:t>cuideachd</a:t>
            </a:r>
            <a:r>
              <a:rPr lang="en-US" sz="4500" dirty="0">
                <a:latin typeface="Sassoon Primary" panose="020B0503020103030203" pitchFamily="34" charset="77"/>
              </a:rPr>
              <a:t>.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1DE20CC-069C-234E-8438-8FB4C2B459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7806" b="73774"/>
          <a:stretch/>
        </p:blipFill>
        <p:spPr>
          <a:xfrm>
            <a:off x="902098" y="1516070"/>
            <a:ext cx="4157874" cy="3656334"/>
          </a:xfrm>
          <a:prstGeom prst="rect">
            <a:avLst/>
          </a:prstGeom>
        </p:spPr>
      </p:pic>
      <p:pic>
        <p:nvPicPr>
          <p:cNvPr id="2" name="Online Media 1" descr="158.wav">
            <a:hlinkClick r:id="" action="ppaction://media"/>
            <a:extLst>
              <a:ext uri="{FF2B5EF4-FFF2-40B4-BE49-F238E27FC236}">
                <a16:creationId xmlns:a16="http://schemas.microsoft.com/office/drawing/2014/main" id="{A382FDB5-6368-A54D-A47D-5BA363D81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29286" y="5842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3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8DA9FEB-7279-E245-9E80-28980196B70A}"/>
              </a:ext>
            </a:extLst>
          </p:cNvPr>
          <p:cNvSpPr txBox="1"/>
          <p:nvPr/>
        </p:nvSpPr>
        <p:spPr>
          <a:xfrm>
            <a:off x="5059972" y="1809093"/>
            <a:ext cx="3483938" cy="216683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dirty="0" err="1">
                <a:latin typeface="Sassoon Primary" panose="020B0503020103030203" pitchFamily="34" charset="77"/>
              </a:rPr>
              <a:t>Tha</a:t>
            </a:r>
            <a:r>
              <a:rPr lang="en-US" sz="4500" dirty="0">
                <a:latin typeface="Sassoon Primary" panose="020B0503020103030203" pitchFamily="34" charset="77"/>
              </a:rPr>
              <a:t> </a:t>
            </a:r>
            <a:r>
              <a:rPr lang="en-US" sz="4500" dirty="0" err="1">
                <a:latin typeface="Sassoon Primary" panose="020B0503020103030203" pitchFamily="34" charset="77"/>
              </a:rPr>
              <a:t>curran</a:t>
            </a:r>
            <a:r>
              <a:rPr lang="en-US" sz="4500" dirty="0">
                <a:latin typeface="Sassoon Primary" panose="020B0503020103030203" pitchFamily="34" charset="77"/>
              </a:rPr>
              <a:t> </a:t>
            </a:r>
            <a:r>
              <a:rPr lang="en-US" sz="4500" dirty="0" err="1">
                <a:latin typeface="Sassoon Primary" panose="020B0503020103030203" pitchFamily="34" charset="77"/>
              </a:rPr>
              <a:t>orains</a:t>
            </a:r>
            <a:r>
              <a:rPr lang="en-US" sz="45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07A438B-A733-1342-B918-84C3BA1C76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0383" r="39933" b="51111"/>
          <a:stretch/>
        </p:blipFill>
        <p:spPr>
          <a:xfrm rot="20069746">
            <a:off x="708416" y="1418896"/>
            <a:ext cx="4680538" cy="3142593"/>
          </a:xfrm>
          <a:prstGeom prst="rect">
            <a:avLst/>
          </a:prstGeom>
        </p:spPr>
      </p:pic>
      <p:pic>
        <p:nvPicPr>
          <p:cNvPr id="2" name="Online Media 1" descr="159.wav">
            <a:hlinkClick r:id="" action="ppaction://media"/>
            <a:extLst>
              <a:ext uri="{FF2B5EF4-FFF2-40B4-BE49-F238E27FC236}">
                <a16:creationId xmlns:a16="http://schemas.microsoft.com/office/drawing/2014/main" id="{59F34723-AC31-1745-82F2-2AE7FB0F2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2200" y="59073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1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E98D176-F0C6-BA44-8F7E-60414A41ED8B}"/>
              </a:ext>
            </a:extLst>
          </p:cNvPr>
          <p:cNvSpPr txBox="1"/>
          <p:nvPr/>
        </p:nvSpPr>
        <p:spPr>
          <a:xfrm>
            <a:off x="5059972" y="1798583"/>
            <a:ext cx="3483938" cy="216683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dirty="0" err="1">
                <a:latin typeface="Sassoon Primary" panose="020B0503020103030203" pitchFamily="34" charset="77"/>
              </a:rPr>
              <a:t>Tha</a:t>
            </a:r>
            <a:r>
              <a:rPr lang="en-US" sz="4500" dirty="0">
                <a:latin typeface="Sassoon Primary" panose="020B0503020103030203" pitchFamily="34" charset="77"/>
              </a:rPr>
              <a:t> </a:t>
            </a:r>
            <a:r>
              <a:rPr lang="en-US" sz="4500" dirty="0" err="1">
                <a:latin typeface="Sassoon Primary" panose="020B0503020103030203" pitchFamily="34" charset="77"/>
              </a:rPr>
              <a:t>càise</a:t>
            </a:r>
            <a:r>
              <a:rPr lang="en-US" sz="4500" dirty="0">
                <a:latin typeface="Sassoon Primary" panose="020B0503020103030203" pitchFamily="34" charset="77"/>
              </a:rPr>
              <a:t> </a:t>
            </a:r>
            <a:r>
              <a:rPr lang="en-US" sz="4500" dirty="0" err="1">
                <a:latin typeface="Sassoon Primary" panose="020B0503020103030203" pitchFamily="34" charset="77"/>
              </a:rPr>
              <a:t>orains</a:t>
            </a:r>
            <a:r>
              <a:rPr lang="en-US" sz="4500" dirty="0">
                <a:latin typeface="Sassoon Primary" panose="020B0503020103030203" pitchFamily="34" charset="77"/>
              </a:rPr>
              <a:t> </a:t>
            </a:r>
            <a:r>
              <a:rPr lang="en-US" sz="4500" dirty="0" err="1">
                <a:latin typeface="Sassoon Primary" panose="020B0503020103030203" pitchFamily="34" charset="77"/>
              </a:rPr>
              <a:t>cuideachd</a:t>
            </a:r>
            <a:r>
              <a:rPr lang="en-US" sz="45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E641D42-148E-EB4C-A4E6-E789101DF1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6938" b="78544"/>
          <a:stretch/>
        </p:blipFill>
        <p:spPr>
          <a:xfrm>
            <a:off x="893380" y="1920766"/>
            <a:ext cx="3921210" cy="2764220"/>
          </a:xfrm>
          <a:prstGeom prst="rect">
            <a:avLst/>
          </a:prstGeom>
        </p:spPr>
      </p:pic>
      <p:pic>
        <p:nvPicPr>
          <p:cNvPr id="2" name="Online Media 1" descr="160.wav">
            <a:hlinkClick r:id="" action="ppaction://media"/>
            <a:extLst>
              <a:ext uri="{FF2B5EF4-FFF2-40B4-BE49-F238E27FC236}">
                <a16:creationId xmlns:a16="http://schemas.microsoft.com/office/drawing/2014/main" id="{5E67E6BF-C27F-ED4A-A5F1-CC66E1DEB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5885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5A72C78-0748-7640-A0F6-9FA20AF4439E}"/>
              </a:ext>
            </a:extLst>
          </p:cNvPr>
          <p:cNvSpPr txBox="1"/>
          <p:nvPr/>
        </p:nvSpPr>
        <p:spPr>
          <a:xfrm>
            <a:off x="5059972" y="1798583"/>
            <a:ext cx="3483938" cy="216683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dirty="0" err="1">
                <a:latin typeface="Sassoon Primary" panose="020B0503020103030203" pitchFamily="34" charset="77"/>
              </a:rPr>
              <a:t>Tha</a:t>
            </a:r>
            <a:r>
              <a:rPr lang="en-US" sz="4500" dirty="0">
                <a:latin typeface="Sassoon Primary" panose="020B0503020103030203" pitchFamily="34" charset="77"/>
              </a:rPr>
              <a:t> </a:t>
            </a:r>
            <a:r>
              <a:rPr lang="en-US" sz="4500" dirty="0" err="1">
                <a:latin typeface="Sassoon Primary" panose="020B0503020103030203" pitchFamily="34" charset="77"/>
              </a:rPr>
              <a:t>peur</a:t>
            </a:r>
            <a:r>
              <a:rPr lang="en-US" sz="4500" dirty="0">
                <a:latin typeface="Sassoon Primary" panose="020B0503020103030203" pitchFamily="34" charset="77"/>
              </a:rPr>
              <a:t> </a:t>
            </a:r>
            <a:r>
              <a:rPr lang="en-US" sz="4500" dirty="0" err="1">
                <a:latin typeface="Sassoon Primary" panose="020B0503020103030203" pitchFamily="34" charset="77"/>
              </a:rPr>
              <a:t>uaine</a:t>
            </a:r>
            <a:r>
              <a:rPr lang="en-US" sz="45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1FD1054-6FD5-3849-A774-7D1BB5F21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0067" t="17471" b="53257"/>
          <a:stretch/>
        </p:blipFill>
        <p:spPr>
          <a:xfrm>
            <a:off x="1302151" y="1263407"/>
            <a:ext cx="3757821" cy="3897173"/>
          </a:xfrm>
          <a:prstGeom prst="rect">
            <a:avLst/>
          </a:prstGeom>
        </p:spPr>
      </p:pic>
      <p:pic>
        <p:nvPicPr>
          <p:cNvPr id="2" name="Online Media 1" descr="161.wav">
            <a:hlinkClick r:id="" action="ppaction://media"/>
            <a:extLst>
              <a:ext uri="{FF2B5EF4-FFF2-40B4-BE49-F238E27FC236}">
                <a16:creationId xmlns:a16="http://schemas.microsoft.com/office/drawing/2014/main" id="{44D3F849-A511-CC45-B096-B9E30161D9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585288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9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BEC367-B0D0-B646-B7B3-8EC76AA35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158" y="2001121"/>
            <a:ext cx="2655957" cy="25550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015F29-3764-9C4B-82C3-2C1CDB29E0AC}"/>
              </a:ext>
            </a:extLst>
          </p:cNvPr>
          <p:cNvSpPr txBox="1"/>
          <p:nvPr/>
        </p:nvSpPr>
        <p:spPr>
          <a:xfrm>
            <a:off x="5059972" y="1798583"/>
            <a:ext cx="3483938" cy="2166836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800" dirty="0" err="1">
                <a:latin typeface="Sassoon Primary" panose="020B0503020103030203" pitchFamily="34" charset="77"/>
              </a:rPr>
              <a:t>Tha</a:t>
            </a:r>
            <a:r>
              <a:rPr lang="en-US" sz="4800" dirty="0">
                <a:latin typeface="Sassoon Primary" panose="020B0503020103030203" pitchFamily="34" charset="77"/>
              </a:rPr>
              <a:t> </a:t>
            </a:r>
            <a:r>
              <a:rPr lang="en-US" sz="4800" dirty="0" err="1">
                <a:latin typeface="Sassoon Primary" panose="020B0503020103030203" pitchFamily="34" charset="77"/>
              </a:rPr>
              <a:t>peasraichean</a:t>
            </a:r>
            <a:r>
              <a:rPr lang="en-US" sz="4800" dirty="0">
                <a:latin typeface="Sassoon Primary" panose="020B0503020103030203" pitchFamily="34" charset="77"/>
              </a:rPr>
              <a:t> </a:t>
            </a:r>
            <a:r>
              <a:rPr lang="en-US" sz="4800" dirty="0" err="1">
                <a:latin typeface="Sassoon Primary" panose="020B0503020103030203" pitchFamily="34" charset="77"/>
              </a:rPr>
              <a:t>uaine</a:t>
            </a:r>
            <a:r>
              <a:rPr lang="en-US" sz="4800" dirty="0">
                <a:latin typeface="Sassoon Primary" panose="020B0503020103030203" pitchFamily="34" charset="77"/>
              </a:rPr>
              <a:t> </a:t>
            </a:r>
            <a:r>
              <a:rPr lang="en-US" sz="4800" dirty="0" err="1">
                <a:latin typeface="Sassoon Primary" panose="020B0503020103030203" pitchFamily="34" charset="77"/>
              </a:rPr>
              <a:t>cuideachd</a:t>
            </a:r>
            <a:r>
              <a:rPr lang="en-US" sz="48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3" name="Online Media 2" descr="162.wav">
            <a:hlinkClick r:id="" action="ppaction://media"/>
            <a:extLst>
              <a:ext uri="{FF2B5EF4-FFF2-40B4-BE49-F238E27FC236}">
                <a16:creationId xmlns:a16="http://schemas.microsoft.com/office/drawing/2014/main" id="{E22D37B8-3700-A840-ACF2-C9357837F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7515" y="5885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1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3AE9633-0794-E841-AF62-028865203B94}"/>
              </a:ext>
            </a:extLst>
          </p:cNvPr>
          <p:cNvSpPr txBox="1"/>
          <p:nvPr/>
        </p:nvSpPr>
        <p:spPr>
          <a:xfrm>
            <a:off x="5059972" y="1798583"/>
            <a:ext cx="3483938" cy="216683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dirty="0" err="1"/>
              <a:t>Tha</a:t>
            </a:r>
            <a:r>
              <a:rPr lang="en-US" sz="4500" dirty="0"/>
              <a:t> </a:t>
            </a:r>
            <a:r>
              <a:rPr lang="en-US" sz="4500" dirty="0" err="1"/>
              <a:t>buntàta</a:t>
            </a:r>
            <a:r>
              <a:rPr lang="en-US" sz="4500" dirty="0"/>
              <a:t> </a:t>
            </a:r>
            <a:r>
              <a:rPr lang="en-US" sz="4500" dirty="0" err="1"/>
              <a:t>donn</a:t>
            </a:r>
            <a:r>
              <a:rPr lang="en-US" sz="4500" dirty="0"/>
              <a:t>.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DABA4A6-DB23-BA43-B8CE-CB4A8A6A0E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0067" t="44904" b="29808"/>
          <a:stretch/>
        </p:blipFill>
        <p:spPr>
          <a:xfrm>
            <a:off x="1240259" y="1650122"/>
            <a:ext cx="3331741" cy="2984939"/>
          </a:xfrm>
          <a:prstGeom prst="rect">
            <a:avLst/>
          </a:prstGeom>
        </p:spPr>
      </p:pic>
      <p:pic>
        <p:nvPicPr>
          <p:cNvPr id="2" name="Online Media 1" descr="163.wav">
            <a:hlinkClick r:id="" action="ppaction://media"/>
            <a:extLst>
              <a:ext uri="{FF2B5EF4-FFF2-40B4-BE49-F238E27FC236}">
                <a16:creationId xmlns:a16="http://schemas.microsoft.com/office/drawing/2014/main" id="{B102796E-AFF5-494B-9B7D-7523B72F9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96629" y="58420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6278F8B-2C9B-A54F-88D9-A393A0C98B10}"/>
              </a:ext>
            </a:extLst>
          </p:cNvPr>
          <p:cNvSpPr txBox="1"/>
          <p:nvPr/>
        </p:nvSpPr>
        <p:spPr>
          <a:xfrm>
            <a:off x="5059972" y="1798583"/>
            <a:ext cx="3483938" cy="216683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dirty="0" err="1">
                <a:latin typeface="Sassoon Primary" panose="020B0503020103030203" pitchFamily="34" charset="77"/>
              </a:rPr>
              <a:t>Tha</a:t>
            </a:r>
            <a:r>
              <a:rPr lang="en-US" sz="4500" dirty="0">
                <a:latin typeface="Sassoon Primary" panose="020B0503020103030203" pitchFamily="34" charset="77"/>
              </a:rPr>
              <a:t> </a:t>
            </a:r>
            <a:r>
              <a:rPr lang="en-US" sz="4500" dirty="0" err="1">
                <a:latin typeface="Sassoon Primary" panose="020B0503020103030203" pitchFamily="34" charset="77"/>
              </a:rPr>
              <a:t>tost</a:t>
            </a:r>
            <a:r>
              <a:rPr lang="en-US" sz="4500" dirty="0">
                <a:latin typeface="Sassoon Primary" panose="020B0503020103030203" pitchFamily="34" charset="77"/>
              </a:rPr>
              <a:t> </a:t>
            </a:r>
            <a:r>
              <a:rPr lang="en-US" sz="4500" dirty="0" err="1">
                <a:latin typeface="Sassoon Primary" panose="020B0503020103030203" pitchFamily="34" charset="77"/>
              </a:rPr>
              <a:t>donn</a:t>
            </a:r>
            <a:r>
              <a:rPr lang="en-US" sz="4500" dirty="0">
                <a:latin typeface="Sassoon Primary" panose="020B0503020103030203" pitchFamily="34" charset="77"/>
              </a:rPr>
              <a:t> </a:t>
            </a:r>
            <a:r>
              <a:rPr lang="en-US" sz="4500" dirty="0" err="1">
                <a:latin typeface="Sassoon Primary" panose="020B0503020103030203" pitchFamily="34" charset="77"/>
              </a:rPr>
              <a:t>cuideachd</a:t>
            </a:r>
            <a:r>
              <a:rPr lang="en-US" sz="45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20CA56-E3EC-9346-A396-F24555620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654" y="1755227"/>
            <a:ext cx="3628307" cy="3347545"/>
          </a:xfrm>
          <a:prstGeom prst="rect">
            <a:avLst/>
          </a:prstGeom>
        </p:spPr>
      </p:pic>
      <p:pic>
        <p:nvPicPr>
          <p:cNvPr id="2" name="Online Media 1" descr="164.wav">
            <a:hlinkClick r:id="" action="ppaction://media"/>
            <a:extLst>
              <a:ext uri="{FF2B5EF4-FFF2-40B4-BE49-F238E27FC236}">
                <a16:creationId xmlns:a16="http://schemas.microsoft.com/office/drawing/2014/main" id="{2A6B06F4-5792-6E40-BF90-224324D1E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6628" y="58855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8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2EB67CF-6958-A74A-82D9-4EF929FED9C5}"/>
              </a:ext>
            </a:extLst>
          </p:cNvPr>
          <p:cNvSpPr txBox="1"/>
          <p:nvPr/>
        </p:nvSpPr>
        <p:spPr>
          <a:xfrm>
            <a:off x="5059972" y="1798583"/>
            <a:ext cx="3483938" cy="2166836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dirty="0" err="1">
                <a:latin typeface="Sassoon Primary" panose="020B0503020103030203" pitchFamily="34" charset="77"/>
              </a:rPr>
              <a:t>Tha</a:t>
            </a:r>
            <a:r>
              <a:rPr lang="en-US" sz="4500" dirty="0">
                <a:latin typeface="Sassoon Primary" panose="020B0503020103030203" pitchFamily="34" charset="77"/>
              </a:rPr>
              <a:t> </a:t>
            </a:r>
            <a:r>
              <a:rPr lang="en-US" sz="4500" dirty="0" err="1">
                <a:latin typeface="Sassoon Primary" panose="020B0503020103030203" pitchFamily="34" charset="77"/>
              </a:rPr>
              <a:t>ìm</a:t>
            </a:r>
            <a:r>
              <a:rPr lang="en-US" sz="4500" dirty="0">
                <a:latin typeface="Sassoon Primary" panose="020B0503020103030203" pitchFamily="34" charset="77"/>
              </a:rPr>
              <a:t> </a:t>
            </a:r>
            <a:r>
              <a:rPr lang="en-US" sz="4500" dirty="0" err="1">
                <a:latin typeface="Sassoon Primary" panose="020B0503020103030203" pitchFamily="34" charset="77"/>
              </a:rPr>
              <a:t>buidhe</a:t>
            </a:r>
            <a:r>
              <a:rPr lang="en-US" sz="4500" dirty="0">
                <a:latin typeface="Sassoon Primary" panose="020B0503020103030203" pitchFamily="34" charset="77"/>
              </a:rPr>
              <a:t>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02319FB-CAB7-5643-9DBD-7BE1EEE104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7509" r="39933" b="30729"/>
          <a:stretch/>
        </p:blipFill>
        <p:spPr>
          <a:xfrm>
            <a:off x="468197" y="2028497"/>
            <a:ext cx="4408464" cy="2259724"/>
          </a:xfrm>
          <a:prstGeom prst="rect">
            <a:avLst/>
          </a:prstGeom>
        </p:spPr>
      </p:pic>
      <p:pic>
        <p:nvPicPr>
          <p:cNvPr id="4" name="Online Media 3" descr="165.wav">
            <a:hlinkClick r:id="" action="ppaction://media"/>
            <a:extLst>
              <a:ext uri="{FF2B5EF4-FFF2-40B4-BE49-F238E27FC236}">
                <a16:creationId xmlns:a16="http://schemas.microsoft.com/office/drawing/2014/main" id="{D3CD5116-287A-D746-AB69-1D2041027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51057" y="58855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5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747</TotalTime>
  <Words>105</Words>
  <Application>Microsoft Macintosh PowerPoint</Application>
  <PresentationFormat>On-screen Show (4:3)</PresentationFormat>
  <Paragraphs>30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Sassoon Primary</vt:lpstr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Jackie Mullen</dc:creator>
  <cp:lastModifiedBy>Anne McCormack</cp:lastModifiedBy>
  <cp:revision>10</cp:revision>
  <dcterms:created xsi:type="dcterms:W3CDTF">2019-08-20T11:25:15Z</dcterms:created>
  <dcterms:modified xsi:type="dcterms:W3CDTF">2019-12-05T12:59:36Z</dcterms:modified>
</cp:coreProperties>
</file>