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8"/>
  </p:notesMasterIdLst>
  <p:sldIdLst>
    <p:sldId id="256" r:id="rId2"/>
    <p:sldId id="259" r:id="rId3"/>
    <p:sldId id="260" r:id="rId4"/>
    <p:sldId id="261" r:id="rId5"/>
    <p:sldId id="262" r:id="rId6"/>
    <p:sldId id="263" r:id="rId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Sassoon Primary" panose="020B0503020103030203" pitchFamily="34" charset="77"/>
      <p:regular r:id="rId15"/>
      <p:bold r:id="rId1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1" autoAdjust="0"/>
    <p:restoredTop sz="94694"/>
  </p:normalViewPr>
  <p:slideViewPr>
    <p:cSldViewPr snapToGrid="0" showGuides="1">
      <p:cViewPr varScale="1">
        <p:scale>
          <a:sx n="117" d="100"/>
          <a:sy n="117" d="100"/>
        </p:scale>
        <p:origin x="1840" y="168"/>
      </p:cViewPr>
      <p:guideLst>
        <p:guide orient="horz" pos="21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20T13:24:26.062"/>
    </inkml:context>
    <inkml:brush xml:id="br0">
      <inkml:brushProperty name="width" value="0.05" units="cm"/>
      <inkml:brushProperty name="height" value="0.05" units="cm"/>
      <inkml:brushProperty name="color" value="#F6630D"/>
      <inkml:brushProperty name="ignorePressure" value="1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20T13:24:58.60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20T13:24:59.54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20T13:25:04.68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20T13:25:06.53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C13B8-F003-42CC-8BDB-315F59F26E2D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63B0D2-59FD-468A-A30E-C0F0CE43C3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843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Paul has a guitar.</a:t>
            </a:r>
          </a:p>
          <a:p>
            <a:r>
              <a:rPr lang="en-GB" dirty="0"/>
              <a:t>It is brown.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63B0D2-59FD-468A-A30E-C0F0CE43C3F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316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Calum has wool.</a:t>
            </a:r>
          </a:p>
          <a:p>
            <a:r>
              <a:rPr lang="en-GB" dirty="0"/>
              <a:t>It is blue.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63B0D2-59FD-468A-A30E-C0F0CE43C3F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674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Anna has a football.</a:t>
            </a:r>
          </a:p>
          <a:p>
            <a:r>
              <a:rPr lang="en-GB" dirty="0"/>
              <a:t>It is white and black.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63B0D2-59FD-468A-A30E-C0F0CE43C3F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820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Sheena has a basketball.</a:t>
            </a:r>
          </a:p>
          <a:p>
            <a:r>
              <a:rPr lang="en-GB" dirty="0"/>
              <a:t>It is orange and black.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63B0D2-59FD-468A-A30E-C0F0CE43C3F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435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Iain/John has paint.</a:t>
            </a:r>
          </a:p>
          <a:p>
            <a:r>
              <a:rPr lang="en-GB" dirty="0"/>
              <a:t>It is red, blue, brown and white.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63B0D2-59FD-468A-A30E-C0F0CE43C3F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13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Mary has a kite.</a:t>
            </a:r>
          </a:p>
          <a:p>
            <a:r>
              <a:rPr lang="en-GB" dirty="0"/>
              <a:t>It is blue, yellow, green and red.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63B0D2-59FD-468A-A30E-C0F0CE43C3F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316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D7F4E86-ECED-4072-BFFF-6EF2AAF5F68E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B90E3F-00CE-43FF-AC24-A9E806167C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660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D7F4E86-ECED-4072-BFFF-6EF2AAF5F68E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B90E3F-00CE-43FF-AC24-A9E806167C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812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D7F4E86-ECED-4072-BFFF-6EF2AAF5F68E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B90E3F-00CE-43FF-AC24-A9E806167C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318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D7F4E86-ECED-4072-BFFF-6EF2AAF5F68E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B90E3F-00CE-43FF-AC24-A9E806167C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015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D7F4E86-ECED-4072-BFFF-6EF2AAF5F68E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B90E3F-00CE-43FF-AC24-A9E806167C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578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D7F4E86-ECED-4072-BFFF-6EF2AAF5F68E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B90E3F-00CE-43FF-AC24-A9E806167C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301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D7F4E86-ECED-4072-BFFF-6EF2AAF5F68E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B90E3F-00CE-43FF-AC24-A9E806167C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756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D7F4E86-ECED-4072-BFFF-6EF2AAF5F68E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B90E3F-00CE-43FF-AC24-A9E806167C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959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D7F4E86-ECED-4072-BFFF-6EF2AAF5F68E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B90E3F-00CE-43FF-AC24-A9E806167C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021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D7F4E86-ECED-4072-BFFF-6EF2AAF5F68E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B90E3F-00CE-43FF-AC24-A9E806167C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343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D7F4E86-ECED-4072-BFFF-6EF2AAF5F68E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B90E3F-00CE-43FF-AC24-A9E806167C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281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279D86-1E51-DB4D-8624-7AB0F045E33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12019" y="887469"/>
            <a:ext cx="1600200" cy="495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EE57E6-CF8D-7A48-A7A0-AAB85D0535D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821559" y="887469"/>
            <a:ext cx="1600200" cy="495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63A899-DB5A-4343-8ECA-FA098E17C16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7505" y="5970531"/>
            <a:ext cx="8928992" cy="58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71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5.em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customXml" Target="../ink/ink5.xml"/><Relationship Id="rId3" Type="http://schemas.openxmlformats.org/officeDocument/2006/relationships/slideLayout" Target="../slideLayouts/slideLayout1.xml"/><Relationship Id="rId7" Type="http://schemas.openxmlformats.org/officeDocument/2006/relationships/customXml" Target="../ink/ink2.xml"/><Relationship Id="rId12" Type="http://schemas.openxmlformats.org/officeDocument/2006/relationships/image" Target="../media/image8.png"/><Relationship Id="rId2" Type="http://schemas.openxmlformats.org/officeDocument/2006/relationships/audio" Target="../media/media6.wav"/><Relationship Id="rId16" Type="http://schemas.openxmlformats.org/officeDocument/2006/relationships/image" Target="../media/image4.png"/><Relationship Id="rId1" Type="http://schemas.microsoft.com/office/2007/relationships/media" Target="../media/media6.wav"/><Relationship Id="rId6" Type="http://schemas.openxmlformats.org/officeDocument/2006/relationships/image" Target="../media/image5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image" Target="../media/image9.emf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6.xml"/><Relationship Id="rId9" Type="http://schemas.openxmlformats.org/officeDocument/2006/relationships/customXml" Target="../ink/ink3.xml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2C80774-3216-49E4-A05D-C653D5CEA354}"/>
              </a:ext>
            </a:extLst>
          </p:cNvPr>
          <p:cNvSpPr txBox="1"/>
          <p:nvPr/>
        </p:nvSpPr>
        <p:spPr>
          <a:xfrm>
            <a:off x="4572000" y="1690722"/>
            <a:ext cx="4289514" cy="216683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000" dirty="0" err="1">
                <a:latin typeface="Sassoon Primary" panose="020B0503020103030203" pitchFamily="34" charset="77"/>
                <a:ea typeface="+mj-ea"/>
                <a:cs typeface="+mj-cs"/>
              </a:rPr>
              <a:t>Tha</a:t>
            </a:r>
            <a:r>
              <a:rPr lang="en-US" sz="4000" dirty="0">
                <a:latin typeface="Sassoon Primary" panose="020B0503020103030203" pitchFamily="34" charset="77"/>
                <a:ea typeface="+mj-ea"/>
                <a:cs typeface="+mj-cs"/>
              </a:rPr>
              <a:t> </a:t>
            </a:r>
            <a:r>
              <a:rPr lang="en-US" sz="4000" dirty="0" err="1">
                <a:latin typeface="Sassoon Primary" panose="020B0503020103030203" pitchFamily="34" charset="77"/>
                <a:ea typeface="+mj-ea"/>
                <a:cs typeface="+mj-cs"/>
              </a:rPr>
              <a:t>giotàr</a:t>
            </a:r>
            <a:r>
              <a:rPr lang="en-US" sz="4000" dirty="0">
                <a:latin typeface="Sassoon Primary" panose="020B0503020103030203" pitchFamily="34" charset="77"/>
                <a:ea typeface="+mj-ea"/>
                <a:cs typeface="+mj-cs"/>
              </a:rPr>
              <a:t> </a:t>
            </a:r>
            <a:r>
              <a:rPr lang="en-US" sz="4000" dirty="0" err="1">
                <a:latin typeface="Sassoon Primary" panose="020B0503020103030203" pitchFamily="34" charset="77"/>
                <a:ea typeface="+mj-ea"/>
                <a:cs typeface="+mj-cs"/>
              </a:rPr>
              <a:t>aig</a:t>
            </a:r>
            <a:r>
              <a:rPr lang="en-US" sz="4000" dirty="0">
                <a:latin typeface="Sassoon Primary" panose="020B0503020103030203" pitchFamily="34" charset="77"/>
                <a:ea typeface="+mj-ea"/>
                <a:cs typeface="+mj-cs"/>
              </a:rPr>
              <a:t> </a:t>
            </a:r>
            <a:r>
              <a:rPr lang="en-US" sz="4000" dirty="0" err="1">
                <a:latin typeface="Sassoon Primary" panose="020B0503020103030203" pitchFamily="34" charset="77"/>
                <a:ea typeface="+mj-ea"/>
                <a:cs typeface="+mj-cs"/>
              </a:rPr>
              <a:t>Pòl</a:t>
            </a:r>
            <a:r>
              <a:rPr lang="en-US" sz="4000" dirty="0">
                <a:latin typeface="Sassoon Primary" panose="020B0503020103030203" pitchFamily="34" charset="77"/>
                <a:ea typeface="+mj-ea"/>
                <a:cs typeface="+mj-cs"/>
              </a:rPr>
              <a:t>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000" dirty="0" err="1">
                <a:latin typeface="Sassoon Primary" panose="020B0503020103030203" pitchFamily="34" charset="77"/>
                <a:ea typeface="+mj-ea"/>
                <a:cs typeface="+mj-cs"/>
              </a:rPr>
              <a:t>Tha</a:t>
            </a:r>
            <a:r>
              <a:rPr lang="en-US" sz="4000" dirty="0">
                <a:latin typeface="Sassoon Primary" panose="020B0503020103030203" pitchFamily="34" charset="77"/>
                <a:ea typeface="+mj-ea"/>
                <a:cs typeface="+mj-cs"/>
              </a:rPr>
              <a:t> e </a:t>
            </a:r>
            <a:r>
              <a:rPr lang="en-US" sz="4000" dirty="0" err="1">
                <a:latin typeface="Sassoon Primary" panose="020B0503020103030203" pitchFamily="34" charset="77"/>
                <a:ea typeface="+mj-ea"/>
                <a:cs typeface="+mj-cs"/>
              </a:rPr>
              <a:t>donn</a:t>
            </a:r>
            <a:r>
              <a:rPr lang="en-US" sz="4000" dirty="0">
                <a:latin typeface="Sassoon Primary" panose="020B0503020103030203" pitchFamily="34" charset="77"/>
                <a:ea typeface="+mj-ea"/>
                <a:cs typeface="+mj-cs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D100AA-BDED-AC45-B52C-8E54A7C50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2445" y="1334814"/>
            <a:ext cx="3195983" cy="4529958"/>
          </a:xfrm>
          <a:prstGeom prst="rect">
            <a:avLst/>
          </a:prstGeom>
        </p:spPr>
      </p:pic>
      <p:pic>
        <p:nvPicPr>
          <p:cNvPr id="2" name="Online Media 1" descr="151.wav">
            <a:hlinkClick r:id="" action="ppaction://media"/>
            <a:extLst>
              <a:ext uri="{FF2B5EF4-FFF2-40B4-BE49-F238E27FC236}">
                <a16:creationId xmlns:a16="http://schemas.microsoft.com/office/drawing/2014/main" id="{99A689DA-848C-AB44-A7F8-171185ADA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8400" y="58647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1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A6F759E-8693-AF4D-8019-5DFD1A1D7667}"/>
              </a:ext>
            </a:extLst>
          </p:cNvPr>
          <p:cNvSpPr txBox="1"/>
          <p:nvPr/>
        </p:nvSpPr>
        <p:spPr>
          <a:xfrm>
            <a:off x="4572000" y="1690722"/>
            <a:ext cx="4289514" cy="216683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000" dirty="0" err="1">
                <a:latin typeface="Sassoon Primary" panose="020B0503020103030203" pitchFamily="34" charset="77"/>
              </a:rPr>
              <a:t>Tha</a:t>
            </a:r>
            <a:r>
              <a:rPr lang="en-US" sz="4000" dirty="0">
                <a:latin typeface="Sassoon Primary" panose="020B0503020103030203" pitchFamily="34" charset="77"/>
              </a:rPr>
              <a:t> </a:t>
            </a:r>
            <a:r>
              <a:rPr lang="en-US" sz="4000" dirty="0" err="1">
                <a:latin typeface="Sassoon Primary" panose="020B0503020103030203" pitchFamily="34" charset="77"/>
              </a:rPr>
              <a:t>snàth</a:t>
            </a:r>
            <a:r>
              <a:rPr lang="en-US" sz="4000" dirty="0">
                <a:latin typeface="Sassoon Primary" panose="020B0503020103030203" pitchFamily="34" charset="77"/>
              </a:rPr>
              <a:t> </a:t>
            </a:r>
            <a:r>
              <a:rPr lang="en-US" sz="4000" dirty="0" err="1">
                <a:latin typeface="Sassoon Primary" panose="020B0503020103030203" pitchFamily="34" charset="77"/>
              </a:rPr>
              <a:t>aig</a:t>
            </a:r>
            <a:r>
              <a:rPr lang="en-US" sz="4000" dirty="0">
                <a:latin typeface="Sassoon Primary" panose="020B0503020103030203" pitchFamily="34" charset="77"/>
              </a:rPr>
              <a:t> </a:t>
            </a:r>
            <a:r>
              <a:rPr lang="en-US" sz="4000" dirty="0" err="1">
                <a:latin typeface="Sassoon Primary" panose="020B0503020103030203" pitchFamily="34" charset="77"/>
              </a:rPr>
              <a:t>Calum</a:t>
            </a:r>
            <a:r>
              <a:rPr lang="en-US" sz="4000" dirty="0">
                <a:latin typeface="Sassoon Primary" panose="020B0503020103030203" pitchFamily="34" charset="77"/>
              </a:rPr>
              <a:t>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000" dirty="0" err="1">
                <a:latin typeface="Sassoon Primary" panose="020B0503020103030203" pitchFamily="34" charset="77"/>
              </a:rPr>
              <a:t>Tha</a:t>
            </a:r>
            <a:r>
              <a:rPr lang="en-US" sz="4000" dirty="0">
                <a:latin typeface="Sassoon Primary" panose="020B0503020103030203" pitchFamily="34" charset="77"/>
              </a:rPr>
              <a:t> e </a:t>
            </a:r>
            <a:r>
              <a:rPr lang="en-US" sz="4000" dirty="0" err="1">
                <a:latin typeface="Sassoon Primary" panose="020B0503020103030203" pitchFamily="34" charset="77"/>
              </a:rPr>
              <a:t>gorm</a:t>
            </a:r>
            <a:r>
              <a:rPr lang="en-US" sz="40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C039FF-F9A2-674D-A2A9-00EDA5960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2079" y="1608083"/>
            <a:ext cx="1835413" cy="4041226"/>
          </a:xfrm>
          <a:prstGeom prst="rect">
            <a:avLst/>
          </a:prstGeom>
        </p:spPr>
      </p:pic>
      <p:pic>
        <p:nvPicPr>
          <p:cNvPr id="2" name="Online Media 1" descr="152.wav">
            <a:hlinkClick r:id="" action="ppaction://media"/>
            <a:extLst>
              <a:ext uri="{FF2B5EF4-FFF2-40B4-BE49-F238E27FC236}">
                <a16:creationId xmlns:a16="http://schemas.microsoft.com/office/drawing/2014/main" id="{39676144-FBAC-9041-B361-5E1F424A4E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07515" y="58855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9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A50F798-C20C-0743-BC85-D77EF4A68BA5}"/>
              </a:ext>
            </a:extLst>
          </p:cNvPr>
          <p:cNvSpPr txBox="1"/>
          <p:nvPr/>
        </p:nvSpPr>
        <p:spPr>
          <a:xfrm>
            <a:off x="4572000" y="1690722"/>
            <a:ext cx="4289514" cy="2166836"/>
          </a:xfrm>
          <a:prstGeom prst="rect">
            <a:avLst/>
          </a:prstGeom>
        </p:spPr>
        <p:txBody>
          <a:bodyPr vert="horz" lIns="68580" tIns="34290" rIns="68580" bIns="3429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000" dirty="0" err="1">
                <a:latin typeface="Sassoon Primary" panose="020B0503020103030203" pitchFamily="34" charset="77"/>
              </a:rPr>
              <a:t>Tha</a:t>
            </a:r>
            <a:r>
              <a:rPr lang="en-US" sz="4000" dirty="0">
                <a:latin typeface="Sassoon Primary" panose="020B0503020103030203" pitchFamily="34" charset="77"/>
              </a:rPr>
              <a:t> ball-</a:t>
            </a:r>
            <a:r>
              <a:rPr lang="en-US" sz="4000" dirty="0" err="1">
                <a:latin typeface="Sassoon Primary" panose="020B0503020103030203" pitchFamily="34" charset="77"/>
              </a:rPr>
              <a:t>coise</a:t>
            </a:r>
            <a:r>
              <a:rPr lang="en-US" sz="4000" dirty="0">
                <a:latin typeface="Sassoon Primary" panose="020B0503020103030203" pitchFamily="34" charset="77"/>
              </a:rPr>
              <a:t> </a:t>
            </a:r>
            <a:r>
              <a:rPr lang="en-US" sz="4000" dirty="0" err="1">
                <a:latin typeface="Sassoon Primary" panose="020B0503020103030203" pitchFamily="34" charset="77"/>
              </a:rPr>
              <a:t>aig</a:t>
            </a:r>
            <a:r>
              <a:rPr lang="en-US" sz="4000" dirty="0">
                <a:latin typeface="Sassoon Primary" panose="020B0503020103030203" pitchFamily="34" charset="77"/>
              </a:rPr>
              <a:t> Anna.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000" dirty="0" err="1">
                <a:latin typeface="Sassoon Primary" panose="020B0503020103030203" pitchFamily="34" charset="77"/>
              </a:rPr>
              <a:t>Tha</a:t>
            </a:r>
            <a:r>
              <a:rPr lang="en-US" sz="4000" dirty="0">
                <a:latin typeface="Sassoon Primary" panose="020B0503020103030203" pitchFamily="34" charset="77"/>
              </a:rPr>
              <a:t> e </a:t>
            </a:r>
            <a:r>
              <a:rPr lang="en-US" sz="4000" dirty="0" err="1">
                <a:latin typeface="Sassoon Primary" panose="020B0503020103030203" pitchFamily="34" charset="77"/>
              </a:rPr>
              <a:t>geal</a:t>
            </a:r>
            <a:r>
              <a:rPr lang="en-US" sz="4000" dirty="0">
                <a:latin typeface="Sassoon Primary" panose="020B0503020103030203" pitchFamily="34" charset="77"/>
              </a:rPr>
              <a:t> </a:t>
            </a:r>
            <a:r>
              <a:rPr lang="en-US" sz="4000" dirty="0" err="1">
                <a:latin typeface="Sassoon Primary" panose="020B0503020103030203" pitchFamily="34" charset="77"/>
              </a:rPr>
              <a:t>agus</a:t>
            </a:r>
            <a:r>
              <a:rPr lang="en-US" sz="4000" dirty="0">
                <a:latin typeface="Sassoon Primary" panose="020B0503020103030203" pitchFamily="34" charset="77"/>
              </a:rPr>
              <a:t> </a:t>
            </a:r>
            <a:r>
              <a:rPr lang="en-US" sz="4000" dirty="0" err="1">
                <a:latin typeface="Sassoon Primary" panose="020B0503020103030203" pitchFamily="34" charset="77"/>
              </a:rPr>
              <a:t>dubh</a:t>
            </a:r>
            <a:r>
              <a:rPr lang="en-US" sz="40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6D8FB3-C269-A04C-AD3A-889AD0769C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885" r="34943"/>
          <a:stretch/>
        </p:blipFill>
        <p:spPr>
          <a:xfrm>
            <a:off x="976807" y="1471449"/>
            <a:ext cx="3490089" cy="4113644"/>
          </a:xfrm>
          <a:prstGeom prst="rect">
            <a:avLst/>
          </a:prstGeom>
        </p:spPr>
      </p:pic>
      <p:pic>
        <p:nvPicPr>
          <p:cNvPr id="3" name="Online Media 2" descr="153.wav">
            <a:hlinkClick r:id="" action="ppaction://media"/>
            <a:extLst>
              <a:ext uri="{FF2B5EF4-FFF2-40B4-BE49-F238E27FC236}">
                <a16:creationId xmlns:a16="http://schemas.microsoft.com/office/drawing/2014/main" id="{87B5720D-66EB-3E43-B64A-778F066D3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85743" y="58746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5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7EB93D-6890-7946-B9E1-81F237836D9B}"/>
              </a:ext>
            </a:extLst>
          </p:cNvPr>
          <p:cNvSpPr txBox="1"/>
          <p:nvPr/>
        </p:nvSpPr>
        <p:spPr>
          <a:xfrm>
            <a:off x="4572000" y="1690722"/>
            <a:ext cx="4289514" cy="2166836"/>
          </a:xfrm>
          <a:prstGeom prst="rect">
            <a:avLst/>
          </a:prstGeom>
        </p:spPr>
        <p:txBody>
          <a:bodyPr vert="horz" lIns="68580" tIns="34290" rIns="68580" bIns="3429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000" dirty="0" err="1">
                <a:latin typeface="Sassoon Primary" panose="020B0503020103030203" pitchFamily="34" charset="77"/>
              </a:rPr>
              <a:t>Tha</a:t>
            </a:r>
            <a:r>
              <a:rPr lang="en-US" sz="4000" dirty="0">
                <a:latin typeface="Sassoon Primary" panose="020B0503020103030203" pitchFamily="34" charset="77"/>
              </a:rPr>
              <a:t> ball-</a:t>
            </a:r>
            <a:r>
              <a:rPr lang="en-US" sz="4000" dirty="0" err="1">
                <a:latin typeface="Sassoon Primary" panose="020B0503020103030203" pitchFamily="34" charset="77"/>
              </a:rPr>
              <a:t>basgaid</a:t>
            </a:r>
            <a:r>
              <a:rPr lang="en-US" sz="4000" dirty="0">
                <a:latin typeface="Sassoon Primary" panose="020B0503020103030203" pitchFamily="34" charset="77"/>
              </a:rPr>
              <a:t> </a:t>
            </a:r>
            <a:r>
              <a:rPr lang="en-US" sz="4000" dirty="0" err="1">
                <a:latin typeface="Sassoon Primary" panose="020B0503020103030203" pitchFamily="34" charset="77"/>
              </a:rPr>
              <a:t>aig</a:t>
            </a:r>
            <a:r>
              <a:rPr lang="en-US" sz="4000" dirty="0">
                <a:latin typeface="Sassoon Primary" panose="020B0503020103030203" pitchFamily="34" charset="77"/>
              </a:rPr>
              <a:t> </a:t>
            </a:r>
            <a:r>
              <a:rPr lang="en-US" sz="4000" dirty="0" err="1">
                <a:latin typeface="Sassoon Primary" panose="020B0503020103030203" pitchFamily="34" charset="77"/>
              </a:rPr>
              <a:t>Sìne</a:t>
            </a:r>
            <a:r>
              <a:rPr lang="en-US" sz="4000" dirty="0">
                <a:latin typeface="Sassoon Primary" panose="020B0503020103030203" pitchFamily="34" charset="77"/>
              </a:rPr>
              <a:t>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000" dirty="0" err="1">
                <a:latin typeface="Sassoon Primary" panose="020B0503020103030203" pitchFamily="34" charset="77"/>
              </a:rPr>
              <a:t>Tha</a:t>
            </a:r>
            <a:r>
              <a:rPr lang="en-US" sz="4000" dirty="0">
                <a:latin typeface="Sassoon Primary" panose="020B0503020103030203" pitchFamily="34" charset="77"/>
              </a:rPr>
              <a:t> e </a:t>
            </a:r>
            <a:r>
              <a:rPr lang="en-US" sz="4000" dirty="0" err="1">
                <a:latin typeface="Sassoon Primary" panose="020B0503020103030203" pitchFamily="34" charset="77"/>
              </a:rPr>
              <a:t>orains</a:t>
            </a:r>
            <a:r>
              <a:rPr lang="en-US" sz="4000" dirty="0">
                <a:latin typeface="Sassoon Primary" panose="020B0503020103030203" pitchFamily="34" charset="77"/>
              </a:rPr>
              <a:t> </a:t>
            </a:r>
            <a:r>
              <a:rPr lang="en-US" sz="4000" dirty="0" err="1">
                <a:latin typeface="Sassoon Primary" panose="020B0503020103030203" pitchFamily="34" charset="77"/>
              </a:rPr>
              <a:t>agus</a:t>
            </a:r>
            <a:r>
              <a:rPr lang="en-US" sz="4000" dirty="0">
                <a:latin typeface="Sassoon Primary" panose="020B0503020103030203" pitchFamily="34" charset="77"/>
              </a:rPr>
              <a:t> </a:t>
            </a:r>
            <a:r>
              <a:rPr lang="en-US" sz="4000" dirty="0" err="1">
                <a:latin typeface="Sassoon Primary" panose="020B0503020103030203" pitchFamily="34" charset="77"/>
              </a:rPr>
              <a:t>dubh</a:t>
            </a:r>
            <a:r>
              <a:rPr lang="en-US" sz="40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709793-459C-FF4A-8829-4DDCEB923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430" y="977462"/>
            <a:ext cx="3071436" cy="4692869"/>
          </a:xfrm>
          <a:prstGeom prst="rect">
            <a:avLst/>
          </a:prstGeom>
        </p:spPr>
      </p:pic>
      <p:pic>
        <p:nvPicPr>
          <p:cNvPr id="3" name="Online Media 2" descr="154.wav">
            <a:hlinkClick r:id="" action="ppaction://media"/>
            <a:extLst>
              <a:ext uri="{FF2B5EF4-FFF2-40B4-BE49-F238E27FC236}">
                <a16:creationId xmlns:a16="http://schemas.microsoft.com/office/drawing/2014/main" id="{1D03A3E7-D610-0A4E-8D81-286ADBAE52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3971" y="5874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6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777D80-4BC8-4630-A2E2-618885846DB8}"/>
              </a:ext>
            </a:extLst>
          </p:cNvPr>
          <p:cNvSpPr txBox="1"/>
          <p:nvPr/>
        </p:nvSpPr>
        <p:spPr>
          <a:xfrm>
            <a:off x="5059971" y="2195219"/>
            <a:ext cx="3483938" cy="216683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3525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7FA3D0-280B-6349-BAF4-60EAB2582E8A}"/>
              </a:ext>
            </a:extLst>
          </p:cNvPr>
          <p:cNvSpPr txBox="1"/>
          <p:nvPr/>
        </p:nvSpPr>
        <p:spPr>
          <a:xfrm>
            <a:off x="4572000" y="1690722"/>
            <a:ext cx="4289514" cy="216683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000" dirty="0" err="1">
                <a:latin typeface="Sassoon Primary" panose="020B0503020103030203" pitchFamily="34" charset="77"/>
              </a:rPr>
              <a:t>Tha</a:t>
            </a:r>
            <a:r>
              <a:rPr lang="en-US" sz="4000" dirty="0">
                <a:latin typeface="Sassoon Primary" panose="020B0503020103030203" pitchFamily="34" charset="77"/>
              </a:rPr>
              <a:t> </a:t>
            </a:r>
            <a:r>
              <a:rPr lang="en-US" sz="4000" dirty="0" err="1">
                <a:latin typeface="Sassoon Primary" panose="020B0503020103030203" pitchFamily="34" charset="77"/>
              </a:rPr>
              <a:t>peant</a:t>
            </a:r>
            <a:r>
              <a:rPr lang="en-US" sz="4000" dirty="0">
                <a:latin typeface="Sassoon Primary" panose="020B0503020103030203" pitchFamily="34" charset="77"/>
              </a:rPr>
              <a:t> </a:t>
            </a:r>
            <a:r>
              <a:rPr lang="en-US" sz="4000" dirty="0" err="1">
                <a:latin typeface="Sassoon Primary" panose="020B0503020103030203" pitchFamily="34" charset="77"/>
              </a:rPr>
              <a:t>aig</a:t>
            </a:r>
            <a:r>
              <a:rPr lang="en-US" sz="4000" dirty="0">
                <a:latin typeface="Sassoon Primary" panose="020B0503020103030203" pitchFamily="34" charset="77"/>
              </a:rPr>
              <a:t> Iain.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000" dirty="0" err="1">
                <a:latin typeface="Sassoon Primary" panose="020B0503020103030203" pitchFamily="34" charset="77"/>
              </a:rPr>
              <a:t>Tha</a:t>
            </a:r>
            <a:r>
              <a:rPr lang="en-US" sz="4000" dirty="0">
                <a:latin typeface="Sassoon Primary" panose="020B0503020103030203" pitchFamily="34" charset="77"/>
              </a:rPr>
              <a:t> e </a:t>
            </a:r>
            <a:r>
              <a:rPr lang="en-US" sz="4000" dirty="0" err="1">
                <a:latin typeface="Sassoon Primary" panose="020B0503020103030203" pitchFamily="34" charset="77"/>
              </a:rPr>
              <a:t>dearg</a:t>
            </a:r>
            <a:r>
              <a:rPr lang="en-US" sz="4000" dirty="0">
                <a:latin typeface="Sassoon Primary" panose="020B0503020103030203" pitchFamily="34" charset="77"/>
              </a:rPr>
              <a:t>, </a:t>
            </a:r>
            <a:r>
              <a:rPr lang="en-US" sz="4000" dirty="0" err="1">
                <a:latin typeface="Sassoon Primary" panose="020B0503020103030203" pitchFamily="34" charset="77"/>
              </a:rPr>
              <a:t>gorm</a:t>
            </a:r>
            <a:r>
              <a:rPr lang="en-US" sz="4000" dirty="0">
                <a:latin typeface="Sassoon Primary" panose="020B0503020103030203" pitchFamily="34" charset="77"/>
              </a:rPr>
              <a:t>, </a:t>
            </a:r>
            <a:r>
              <a:rPr lang="en-US" sz="4000" dirty="0" err="1">
                <a:latin typeface="Sassoon Primary" panose="020B0503020103030203" pitchFamily="34" charset="77"/>
              </a:rPr>
              <a:t>donn</a:t>
            </a:r>
            <a:r>
              <a:rPr lang="en-US" sz="4000" dirty="0">
                <a:latin typeface="Sassoon Primary" panose="020B0503020103030203" pitchFamily="34" charset="77"/>
              </a:rPr>
              <a:t> </a:t>
            </a:r>
            <a:r>
              <a:rPr lang="en-US" sz="4000" dirty="0" err="1">
                <a:latin typeface="Sassoon Primary" panose="020B0503020103030203" pitchFamily="34" charset="77"/>
              </a:rPr>
              <a:t>agus</a:t>
            </a:r>
            <a:r>
              <a:rPr lang="en-US" sz="4000" dirty="0">
                <a:latin typeface="Sassoon Primary" panose="020B0503020103030203" pitchFamily="34" charset="77"/>
              </a:rPr>
              <a:t> </a:t>
            </a:r>
            <a:r>
              <a:rPr lang="en-US" sz="4000" dirty="0" err="1">
                <a:latin typeface="Sassoon Primary" panose="020B0503020103030203" pitchFamily="34" charset="77"/>
              </a:rPr>
              <a:t>geal</a:t>
            </a:r>
            <a:r>
              <a:rPr lang="en-US" sz="40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E81A47-F171-764C-B08C-88C33048B5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626" y="1974501"/>
            <a:ext cx="3865926" cy="3386431"/>
          </a:xfrm>
          <a:prstGeom prst="rect">
            <a:avLst/>
          </a:prstGeom>
        </p:spPr>
      </p:pic>
      <p:pic>
        <p:nvPicPr>
          <p:cNvPr id="3" name="Online Media 2" descr="155.wav">
            <a:hlinkClick r:id="" action="ppaction://media"/>
            <a:extLst>
              <a:ext uri="{FF2B5EF4-FFF2-40B4-BE49-F238E27FC236}">
                <a16:creationId xmlns:a16="http://schemas.microsoft.com/office/drawing/2014/main" id="{5E6ABBA6-5C56-9D47-991A-A77B96C23B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0429" y="58637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7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79E76A30-FEB0-4C51-9FD4-DC8D1B304965}"/>
              </a:ext>
            </a:extLst>
          </p:cNvPr>
          <p:cNvSpPr/>
          <p:nvPr/>
        </p:nvSpPr>
        <p:spPr>
          <a:xfrm rot="4216838">
            <a:off x="4474082" y="1942721"/>
            <a:ext cx="660083" cy="1004493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CC576C1-6D2C-4DB1-BDCB-6EC196C2A980}"/>
                  </a:ext>
                </a:extLst>
              </p14:cNvPr>
              <p14:cNvContentPartPr/>
              <p14:nvPr/>
            </p14:nvContentPartPr>
            <p14:xfrm>
              <a:off x="6956848" y="2645889"/>
              <a:ext cx="270" cy="27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CC576C1-6D2C-4DB1-BDCB-6EC196C2A98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50098" y="2639139"/>
                <a:ext cx="13500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0ED8036-5810-4858-ABA5-F9283165A6CD}"/>
                  </a:ext>
                </a:extLst>
              </p14:cNvPr>
              <p14:cNvContentPartPr/>
              <p14:nvPr/>
            </p14:nvContentPartPr>
            <p14:xfrm>
              <a:off x="3888298" y="3550659"/>
              <a:ext cx="270" cy="27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0ED8036-5810-4858-ABA5-F9283165A6C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74798" y="3469659"/>
                <a:ext cx="2700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7ACC3D0-66D9-493C-B01D-1684DF7E5F32}"/>
                  </a:ext>
                </a:extLst>
              </p14:cNvPr>
              <p14:cNvContentPartPr/>
              <p14:nvPr/>
            </p14:nvContentPartPr>
            <p14:xfrm>
              <a:off x="3867238" y="3119199"/>
              <a:ext cx="270" cy="27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7ACC3D0-66D9-493C-B01D-1684DF7E5F3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53738" y="3038199"/>
                <a:ext cx="2700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8717211-6DB5-4D37-8550-A052F65214B1}"/>
                  </a:ext>
                </a:extLst>
              </p14:cNvPr>
              <p14:cNvContentPartPr/>
              <p14:nvPr/>
            </p14:nvContentPartPr>
            <p14:xfrm>
              <a:off x="1470178" y="1938759"/>
              <a:ext cx="270" cy="27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8717211-6DB5-4D37-8550-A052F65214B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56678" y="1857759"/>
                <a:ext cx="2700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B7C3D7C-96A0-4FC7-8624-A67F762C05A1}"/>
                  </a:ext>
                </a:extLst>
              </p14:cNvPr>
              <p14:cNvContentPartPr/>
              <p14:nvPr/>
            </p14:nvContentPartPr>
            <p14:xfrm>
              <a:off x="3520558" y="3105159"/>
              <a:ext cx="270" cy="27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B7C3D7C-96A0-4FC7-8624-A67F762C05A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507058" y="3024159"/>
                <a:ext cx="27000" cy="16200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6420B004-213E-45B4-9341-7BD7873B058A}"/>
              </a:ext>
            </a:extLst>
          </p:cNvPr>
          <p:cNvSpPr/>
          <p:nvPr/>
        </p:nvSpPr>
        <p:spPr>
          <a:xfrm rot="10800000">
            <a:off x="2496017" y="1275426"/>
            <a:ext cx="708299" cy="660633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8894D0-D7C9-F047-822C-B6A5DE5C9E58}"/>
              </a:ext>
            </a:extLst>
          </p:cNvPr>
          <p:cNvSpPr txBox="1"/>
          <p:nvPr/>
        </p:nvSpPr>
        <p:spPr>
          <a:xfrm>
            <a:off x="4572000" y="1690722"/>
            <a:ext cx="4289514" cy="2166836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/>
          </a:bodyPr>
          <a:lstStyle/>
          <a:p>
            <a:r>
              <a:rPr lang="en-GB" sz="4000" dirty="0" err="1"/>
              <a:t>Tha</a:t>
            </a:r>
            <a:r>
              <a:rPr lang="en-GB" sz="4000" dirty="0"/>
              <a:t> </a:t>
            </a:r>
            <a:r>
              <a:rPr lang="en-GB" sz="4000" dirty="0" err="1"/>
              <a:t>iteileag</a:t>
            </a:r>
            <a:r>
              <a:rPr lang="en-GB" sz="4000" dirty="0"/>
              <a:t> </a:t>
            </a:r>
            <a:r>
              <a:rPr lang="en-GB" sz="4000" dirty="0" err="1"/>
              <a:t>aig</a:t>
            </a:r>
            <a:r>
              <a:rPr lang="en-GB" sz="4000" dirty="0"/>
              <a:t> </a:t>
            </a:r>
            <a:r>
              <a:rPr lang="en-GB" sz="4000" dirty="0" err="1"/>
              <a:t>Màiri</a:t>
            </a:r>
            <a:r>
              <a:rPr lang="en-GB" sz="4000" dirty="0"/>
              <a:t>.</a:t>
            </a:r>
          </a:p>
          <a:p>
            <a:r>
              <a:rPr lang="en-GB" sz="4000" dirty="0" err="1"/>
              <a:t>Tha</a:t>
            </a:r>
            <a:r>
              <a:rPr lang="en-GB" sz="4000" dirty="0"/>
              <a:t> </a:t>
            </a:r>
            <a:r>
              <a:rPr lang="en-GB" sz="4000" dirty="0" err="1"/>
              <a:t>i</a:t>
            </a:r>
            <a:r>
              <a:rPr lang="en-GB" sz="4000" dirty="0"/>
              <a:t> </a:t>
            </a:r>
            <a:r>
              <a:rPr lang="en-GB" sz="4000" dirty="0" err="1"/>
              <a:t>gorm</a:t>
            </a:r>
            <a:r>
              <a:rPr lang="en-GB" sz="4000" dirty="0"/>
              <a:t>, </a:t>
            </a:r>
            <a:r>
              <a:rPr lang="en-GB" sz="4000" dirty="0" err="1"/>
              <a:t>buidhe</a:t>
            </a:r>
            <a:r>
              <a:rPr lang="en-GB" sz="4000" dirty="0"/>
              <a:t>, </a:t>
            </a:r>
            <a:r>
              <a:rPr lang="en-GB" sz="4000" dirty="0" err="1"/>
              <a:t>uaine</a:t>
            </a:r>
            <a:r>
              <a:rPr lang="en-GB" sz="4000" dirty="0"/>
              <a:t> </a:t>
            </a:r>
            <a:r>
              <a:rPr lang="en-GB" sz="4000" dirty="0" err="1"/>
              <a:t>agus</a:t>
            </a:r>
            <a:r>
              <a:rPr lang="en-GB" sz="4000" dirty="0"/>
              <a:t> </a:t>
            </a:r>
            <a:r>
              <a:rPr lang="en-GB" sz="4000" dirty="0" err="1"/>
              <a:t>dearg</a:t>
            </a:r>
            <a:r>
              <a:rPr lang="en-GB" sz="40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81209B-AD0B-3C41-846A-DEF9B84683F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9474" y="-308677"/>
            <a:ext cx="4223501" cy="6165633"/>
          </a:xfrm>
          <a:prstGeom prst="rect">
            <a:avLst/>
          </a:prstGeom>
        </p:spPr>
      </p:pic>
      <p:pic>
        <p:nvPicPr>
          <p:cNvPr id="2" name="Online Media 1" descr="156.wav">
            <a:hlinkClick r:id="" action="ppaction://media"/>
            <a:extLst>
              <a:ext uri="{FF2B5EF4-FFF2-40B4-BE49-F238E27FC236}">
                <a16:creationId xmlns:a16="http://schemas.microsoft.com/office/drawing/2014/main" id="{3213760D-8B62-5144-A6DF-3C8D0A60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421726" y="58569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7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</TotalTime>
  <Words>146</Words>
  <Application>Microsoft Macintosh PowerPoint</Application>
  <PresentationFormat>On-screen Show (4:3)</PresentationFormat>
  <Paragraphs>30</Paragraphs>
  <Slides>6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Sassoon Primary</vt:lpstr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Jackie Mullen</dc:creator>
  <cp:lastModifiedBy>Anne McCormack</cp:lastModifiedBy>
  <cp:revision>6</cp:revision>
  <dcterms:created xsi:type="dcterms:W3CDTF">2019-08-20T13:49:02Z</dcterms:created>
  <dcterms:modified xsi:type="dcterms:W3CDTF">2019-12-05T12:55:45Z</dcterms:modified>
</cp:coreProperties>
</file>