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84" autoAdjust="0"/>
    <p:restoredTop sz="94694"/>
  </p:normalViewPr>
  <p:slideViewPr>
    <p:cSldViewPr snapToGrid="0">
      <p:cViewPr varScale="1">
        <p:scale>
          <a:sx n="125" d="100"/>
          <a:sy n="125" d="100"/>
        </p:scale>
        <p:origin x="1728" y="168"/>
      </p:cViewPr>
      <p:guideLst>
        <p:guide orient="horz" pos="640"/>
        <p:guide pos="3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2D03C-4072-407F-85F9-AF60224DD5F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C88CC-EB0D-4A47-BDDC-64B12AB22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615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There’s a fly on my head. That is not good at all. Away</a:t>
            </a:r>
            <a:r>
              <a:rPr lang="en-GB" baseline="0" dirty="0"/>
              <a:t> with you</a:t>
            </a:r>
            <a:r>
              <a:rPr lang="en-GB" dirty="0"/>
              <a:t>!X3 And don’t come back!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C88CC-EB0D-4A47-BDDC-64B12AB2275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918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There’s a</a:t>
            </a:r>
            <a:r>
              <a:rPr lang="en-GB" baseline="0" dirty="0"/>
              <a:t> </a:t>
            </a:r>
            <a:r>
              <a:rPr lang="en-GB" dirty="0"/>
              <a:t>fly on my face. That is not good at all. Away</a:t>
            </a:r>
            <a:r>
              <a:rPr lang="en-GB" baseline="0" dirty="0"/>
              <a:t> with you</a:t>
            </a:r>
            <a:r>
              <a:rPr lang="en-GB" dirty="0"/>
              <a:t>!X3 And don’t come back!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C88CC-EB0D-4A47-BDDC-64B12AB2275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23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There’s a fly on my ear. That is not good at all. Away</a:t>
            </a:r>
            <a:r>
              <a:rPr lang="en-GB" baseline="0" dirty="0"/>
              <a:t> with you</a:t>
            </a:r>
            <a:r>
              <a:rPr lang="en-GB" dirty="0"/>
              <a:t>!X3 And don’t come back!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C88CC-EB0D-4A47-BDDC-64B12AB2275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9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There’s a fly on my mouth. That is not good at all. Away</a:t>
            </a:r>
            <a:r>
              <a:rPr lang="en-GB" baseline="0" dirty="0"/>
              <a:t> with you</a:t>
            </a:r>
            <a:r>
              <a:rPr lang="en-GB" dirty="0"/>
              <a:t>!X3 And don’t come back!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C88CC-EB0D-4A47-BDDC-64B12AB2275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38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There’s a fly on my nose. That is not good at all. Away</a:t>
            </a:r>
            <a:r>
              <a:rPr lang="en-GB" baseline="0" dirty="0"/>
              <a:t> with you</a:t>
            </a:r>
            <a:r>
              <a:rPr lang="en-GB" dirty="0"/>
              <a:t>!X3 And don’t come back!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C88CC-EB0D-4A47-BDDC-64B12AB2275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414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There’s a</a:t>
            </a:r>
            <a:r>
              <a:rPr lang="en-GB" baseline="0" dirty="0"/>
              <a:t> </a:t>
            </a:r>
            <a:r>
              <a:rPr lang="en-GB" dirty="0"/>
              <a:t>fly on my eye. That is not good at all. Away</a:t>
            </a:r>
            <a:r>
              <a:rPr lang="en-GB" baseline="0" dirty="0"/>
              <a:t> with you</a:t>
            </a:r>
            <a:r>
              <a:rPr lang="en-GB" dirty="0"/>
              <a:t>!X3 And don’t come back!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C88CC-EB0D-4A47-BDDC-64B12AB2275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858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There’s a fly on my chin. That is not good at all. Away</a:t>
            </a:r>
            <a:r>
              <a:rPr lang="en-GB" baseline="0" dirty="0"/>
              <a:t> with you</a:t>
            </a:r>
            <a:r>
              <a:rPr lang="en-GB" dirty="0"/>
              <a:t>!X3 And don’t come back!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3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62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33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2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3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34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60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24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42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02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56ED80-8409-4F25-B387-13135C384C5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4B33E-10EA-4932-86BB-7CC9AE7B6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79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CE5D0D-AE80-C645-8AC5-0E8D0D75746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EB629-F752-9B43-B6C9-03D5E192271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ACE41-BA8D-3841-902E-FC0B078B96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4692" y="989201"/>
            <a:ext cx="7369030" cy="2075006"/>
          </a:xfrm>
        </p:spPr>
        <p:txBody>
          <a:bodyPr>
            <a:noAutofit/>
          </a:bodyPr>
          <a:lstStyle/>
          <a:p>
            <a:r>
              <a:rPr lang="en-GB" sz="4400" dirty="0" err="1">
                <a:latin typeface="Sassoon Infant" pitchFamily="2" charset="0"/>
              </a:rPr>
              <a:t>Tha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cuileag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mo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cheann</a:t>
            </a:r>
            <a:r>
              <a:rPr lang="en-GB" sz="4400" dirty="0">
                <a:latin typeface="Sassoon Infant" pitchFamily="2" charset="0"/>
              </a:rPr>
              <a:t>. Chan </a:t>
            </a:r>
            <a:r>
              <a:rPr lang="en-GB" sz="4400" dirty="0" err="1">
                <a:latin typeface="Sassoon Infant" pitchFamily="2" charset="0"/>
              </a:rPr>
              <a:t>eil</a:t>
            </a:r>
            <a:r>
              <a:rPr lang="en-GB" sz="4400" dirty="0">
                <a:latin typeface="Sassoon Infant" pitchFamily="2" charset="0"/>
              </a:rPr>
              <a:t> sin math </a:t>
            </a:r>
            <a:r>
              <a:rPr lang="en-GB" sz="4400" dirty="0" err="1">
                <a:latin typeface="Sassoon Infant" pitchFamily="2" charset="0"/>
              </a:rPr>
              <a:t>idir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’S </a:t>
            </a:r>
            <a:r>
              <a:rPr lang="en-GB" sz="4400" dirty="0" err="1">
                <a:latin typeface="Sassoon Infant" pitchFamily="2" charset="0"/>
              </a:rPr>
              <a:t>na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tig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ais</a:t>
            </a:r>
            <a:r>
              <a:rPr lang="en-GB" sz="4400" dirty="0">
                <a:latin typeface="Sassoon Infant" pitchFamily="2" charset="0"/>
              </a:rPr>
              <a:t>!</a:t>
            </a:r>
          </a:p>
        </p:txBody>
      </p:sp>
      <p:pic>
        <p:nvPicPr>
          <p:cNvPr id="8" name="Picture 7" descr="shutterstock_472736854.eps">
            <a:extLst>
              <a:ext uri="{FF2B5EF4-FFF2-40B4-BE49-F238E27FC236}">
                <a16:creationId xmlns:a16="http://schemas.microsoft.com/office/drawing/2014/main" id="{C4C09119-55ED-B244-9978-09E93F81B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0" t="7716" r="6746" b="52932"/>
          <a:stretch/>
        </p:blipFill>
        <p:spPr>
          <a:xfrm>
            <a:off x="6024405" y="2228192"/>
            <a:ext cx="1628824" cy="4418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26E4B-EF52-7B4E-9DCC-D53BDDACC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352755">
            <a:off x="6495831" y="2125937"/>
            <a:ext cx="424742" cy="480629"/>
          </a:xfrm>
          <a:prstGeom prst="rect">
            <a:avLst/>
          </a:prstGeom>
        </p:spPr>
      </p:pic>
      <p:pic>
        <p:nvPicPr>
          <p:cNvPr id="3" name="Online Media 2" descr="71.wav">
            <a:hlinkClick r:id="" action="ppaction://media"/>
            <a:extLst>
              <a:ext uri="{FF2B5EF4-FFF2-40B4-BE49-F238E27FC236}">
                <a16:creationId xmlns:a16="http://schemas.microsoft.com/office/drawing/2014/main" id="{A13576FC-222B-3843-9C80-96FA796CC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322" y="5868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5394" y="675704"/>
            <a:ext cx="7140430" cy="2389910"/>
          </a:xfrm>
        </p:spPr>
        <p:txBody>
          <a:bodyPr>
            <a:noAutofit/>
          </a:bodyPr>
          <a:lstStyle/>
          <a:p>
            <a:r>
              <a:rPr lang="en-GB" sz="4400" dirty="0" err="1">
                <a:latin typeface="Sassoon Infant" pitchFamily="2" charset="0"/>
              </a:rPr>
              <a:t>Tha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cuileag</a:t>
            </a:r>
            <a:r>
              <a:rPr lang="en-GB" sz="4400" dirty="0">
                <a:latin typeface="Sassoon Infant" pitchFamily="2" charset="0"/>
              </a:rPr>
              <a:t> air m’ </a:t>
            </a:r>
            <a:r>
              <a:rPr lang="en-GB" sz="4400" dirty="0" err="1">
                <a:latin typeface="Sassoon Infant" pitchFamily="2" charset="0"/>
              </a:rPr>
              <a:t>aodann</a:t>
            </a:r>
            <a:r>
              <a:rPr lang="en-GB" sz="4400" dirty="0">
                <a:latin typeface="Sassoon Infant" pitchFamily="2" charset="0"/>
              </a:rPr>
              <a:t>. Chan </a:t>
            </a:r>
            <a:r>
              <a:rPr lang="en-GB" sz="4400" dirty="0" err="1">
                <a:latin typeface="Sassoon Infant" pitchFamily="2" charset="0"/>
              </a:rPr>
              <a:t>eil</a:t>
            </a:r>
            <a:r>
              <a:rPr lang="en-GB" sz="4400" dirty="0">
                <a:latin typeface="Sassoon Infant" pitchFamily="2" charset="0"/>
              </a:rPr>
              <a:t> sin math </a:t>
            </a:r>
            <a:r>
              <a:rPr lang="en-GB" sz="4400" dirty="0" err="1">
                <a:latin typeface="Sassoon Infant" pitchFamily="2" charset="0"/>
              </a:rPr>
              <a:t>idir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’S </a:t>
            </a:r>
            <a:r>
              <a:rPr lang="en-GB" sz="4400" dirty="0" err="1">
                <a:latin typeface="Sassoon Infant" pitchFamily="2" charset="0"/>
              </a:rPr>
              <a:t>na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tig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ais</a:t>
            </a:r>
            <a:r>
              <a:rPr lang="en-GB" sz="4400" dirty="0">
                <a:latin typeface="Sassoon Infant" pitchFamily="2" charset="0"/>
              </a:rPr>
              <a:t>!</a:t>
            </a:r>
          </a:p>
        </p:txBody>
      </p:sp>
      <p:pic>
        <p:nvPicPr>
          <p:cNvPr id="5" name="Picture 4" descr="shutterstock_472736854.eps">
            <a:extLst>
              <a:ext uri="{FF2B5EF4-FFF2-40B4-BE49-F238E27FC236}">
                <a16:creationId xmlns:a16="http://schemas.microsoft.com/office/drawing/2014/main" id="{F9524FE8-5A0E-ED41-B189-12EC0DF91F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6327" r="62434" b="50771"/>
          <a:stretch/>
        </p:blipFill>
        <p:spPr>
          <a:xfrm>
            <a:off x="5573093" y="2190520"/>
            <a:ext cx="2250498" cy="4468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CDDD07-C2D4-F846-86CD-BE7423614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352755">
            <a:off x="6141867" y="3137022"/>
            <a:ext cx="424742" cy="480629"/>
          </a:xfrm>
          <a:prstGeom prst="rect">
            <a:avLst/>
          </a:prstGeom>
        </p:spPr>
      </p:pic>
      <p:pic>
        <p:nvPicPr>
          <p:cNvPr id="2" name="Online Media 1" descr="72.wav">
            <a:hlinkClick r:id="" action="ppaction://media"/>
            <a:extLst>
              <a:ext uri="{FF2B5EF4-FFF2-40B4-BE49-F238E27FC236}">
                <a16:creationId xmlns:a16="http://schemas.microsoft.com/office/drawing/2014/main" id="{732A4262-ECC1-6A41-9054-2107342B2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7514" y="58762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805" y="515319"/>
            <a:ext cx="7760448" cy="2552700"/>
          </a:xfrm>
        </p:spPr>
        <p:txBody>
          <a:bodyPr>
            <a:noAutofit/>
          </a:bodyPr>
          <a:lstStyle/>
          <a:p>
            <a:r>
              <a:rPr lang="en-GB" sz="4400" dirty="0" err="1">
                <a:latin typeface="Sassoon Infant" pitchFamily="2" charset="0"/>
              </a:rPr>
              <a:t>Tha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cuileag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mo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chluais</a:t>
            </a:r>
            <a:r>
              <a:rPr lang="en-GB" sz="4400" dirty="0">
                <a:latin typeface="Sassoon Infant" pitchFamily="2" charset="0"/>
              </a:rPr>
              <a:t>.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Chan </a:t>
            </a:r>
            <a:r>
              <a:rPr lang="en-GB" sz="4400" dirty="0" err="1">
                <a:latin typeface="Sassoon Infant" pitchFamily="2" charset="0"/>
              </a:rPr>
              <a:t>eil</a:t>
            </a:r>
            <a:r>
              <a:rPr lang="en-GB" sz="4400" dirty="0">
                <a:latin typeface="Sassoon Infant" pitchFamily="2" charset="0"/>
              </a:rPr>
              <a:t> sin math </a:t>
            </a:r>
            <a:r>
              <a:rPr lang="en-GB" sz="4400" dirty="0" err="1">
                <a:latin typeface="Sassoon Infant" pitchFamily="2" charset="0"/>
              </a:rPr>
              <a:t>idir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’S </a:t>
            </a:r>
            <a:r>
              <a:rPr lang="en-GB" sz="4400" dirty="0" err="1">
                <a:latin typeface="Sassoon Infant" pitchFamily="2" charset="0"/>
              </a:rPr>
              <a:t>na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tig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ais</a:t>
            </a:r>
            <a:r>
              <a:rPr lang="en-GB" sz="4400" dirty="0">
                <a:latin typeface="Sassoon Infant" pitchFamily="2" charset="0"/>
              </a:rPr>
              <a:t>!</a:t>
            </a:r>
          </a:p>
        </p:txBody>
      </p:sp>
      <p:pic>
        <p:nvPicPr>
          <p:cNvPr id="6" name="Picture 5" descr="shutterstock_472736854.eps">
            <a:extLst>
              <a:ext uri="{FF2B5EF4-FFF2-40B4-BE49-F238E27FC236}">
                <a16:creationId xmlns:a16="http://schemas.microsoft.com/office/drawing/2014/main" id="{80C84AF7-A419-1E41-BC08-8DF4D31B9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4" t="6173" r="49206" b="51852"/>
          <a:stretch/>
        </p:blipFill>
        <p:spPr>
          <a:xfrm>
            <a:off x="5711985" y="1882010"/>
            <a:ext cx="1785476" cy="4808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EF976F-5726-A743-9161-D608FEF08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01480">
            <a:off x="7196179" y="2702841"/>
            <a:ext cx="424742" cy="480629"/>
          </a:xfrm>
          <a:prstGeom prst="rect">
            <a:avLst/>
          </a:prstGeom>
        </p:spPr>
      </p:pic>
      <p:pic>
        <p:nvPicPr>
          <p:cNvPr id="2" name="Online Media 1" descr="73.wav">
            <a:hlinkClick r:id="" action="ppaction://media"/>
            <a:extLst>
              <a:ext uri="{FF2B5EF4-FFF2-40B4-BE49-F238E27FC236}">
                <a16:creationId xmlns:a16="http://schemas.microsoft.com/office/drawing/2014/main" id="{2A1EF90A-8726-4C49-BB60-256659D95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7461" y="59362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3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773" y="367010"/>
            <a:ext cx="7140430" cy="2694709"/>
          </a:xfrm>
        </p:spPr>
        <p:txBody>
          <a:bodyPr>
            <a:noAutofit/>
          </a:bodyPr>
          <a:lstStyle/>
          <a:p>
            <a:r>
              <a:rPr lang="en-GB" sz="4400" dirty="0" err="1">
                <a:latin typeface="Sassoon Infant" pitchFamily="2" charset="0"/>
              </a:rPr>
              <a:t>Tha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cuileag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mo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bheul</a:t>
            </a:r>
            <a:r>
              <a:rPr lang="en-GB" sz="4400" dirty="0">
                <a:latin typeface="Sassoon Infant" pitchFamily="2" charset="0"/>
              </a:rPr>
              <a:t>.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Chan </a:t>
            </a:r>
            <a:r>
              <a:rPr lang="en-GB" sz="4400" dirty="0" err="1">
                <a:latin typeface="Sassoon Infant" pitchFamily="2" charset="0"/>
              </a:rPr>
              <a:t>eil</a:t>
            </a:r>
            <a:r>
              <a:rPr lang="en-GB" sz="4400" dirty="0">
                <a:latin typeface="Sassoon Infant" pitchFamily="2" charset="0"/>
              </a:rPr>
              <a:t> sin math </a:t>
            </a:r>
            <a:r>
              <a:rPr lang="en-GB" sz="4400" dirty="0" err="1">
                <a:latin typeface="Sassoon Infant" pitchFamily="2" charset="0"/>
              </a:rPr>
              <a:t>idir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’S </a:t>
            </a:r>
            <a:r>
              <a:rPr lang="en-GB" sz="4400" dirty="0" err="1">
                <a:latin typeface="Sassoon Infant" pitchFamily="2" charset="0"/>
              </a:rPr>
              <a:t>na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tig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ais</a:t>
            </a:r>
            <a:r>
              <a:rPr lang="en-GB" sz="4400" dirty="0">
                <a:latin typeface="Sassoon Infant" pitchFamily="2" charset="0"/>
              </a:rPr>
              <a:t>!</a:t>
            </a:r>
          </a:p>
        </p:txBody>
      </p:sp>
      <p:pic>
        <p:nvPicPr>
          <p:cNvPr id="6" name="Picture 5" descr="shutterstock_472736854.eps">
            <a:extLst>
              <a:ext uri="{FF2B5EF4-FFF2-40B4-BE49-F238E27FC236}">
                <a16:creationId xmlns:a16="http://schemas.microsoft.com/office/drawing/2014/main" id="{F2094602-938D-3647-90D5-D6686DD05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5" t="8025" r="18915" b="51852"/>
          <a:stretch/>
        </p:blipFill>
        <p:spPr>
          <a:xfrm>
            <a:off x="5381780" y="2133599"/>
            <a:ext cx="1906228" cy="4251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177EC-813E-054D-81CD-CBB037E68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01480">
            <a:off x="6382800" y="3251830"/>
            <a:ext cx="275987" cy="312301"/>
          </a:xfrm>
          <a:prstGeom prst="rect">
            <a:avLst/>
          </a:prstGeom>
        </p:spPr>
      </p:pic>
      <p:pic>
        <p:nvPicPr>
          <p:cNvPr id="2" name="Online Media 1" descr="74.wav">
            <a:hlinkClick r:id="" action="ppaction://media"/>
            <a:extLst>
              <a:ext uri="{FF2B5EF4-FFF2-40B4-BE49-F238E27FC236}">
                <a16:creationId xmlns:a16="http://schemas.microsoft.com/office/drawing/2014/main" id="{4C0374C5-E1F5-D44F-923B-A5799D4F1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6629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3823" y="607554"/>
            <a:ext cx="7140430" cy="2452255"/>
          </a:xfrm>
        </p:spPr>
        <p:txBody>
          <a:bodyPr>
            <a:noAutofit/>
          </a:bodyPr>
          <a:lstStyle/>
          <a:p>
            <a:r>
              <a:rPr lang="en-GB" sz="4400" dirty="0" err="1">
                <a:latin typeface="Sassoon Infant" pitchFamily="2" charset="0"/>
              </a:rPr>
              <a:t>Tha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cuileag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mo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shròin</a:t>
            </a:r>
            <a:r>
              <a:rPr lang="en-GB" sz="4400" dirty="0">
                <a:latin typeface="Sassoon Infant" pitchFamily="2" charset="0"/>
              </a:rPr>
              <a:t>.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Chan </a:t>
            </a:r>
            <a:r>
              <a:rPr lang="en-GB" sz="4400" dirty="0" err="1">
                <a:latin typeface="Sassoon Infant" pitchFamily="2" charset="0"/>
              </a:rPr>
              <a:t>eil</a:t>
            </a:r>
            <a:r>
              <a:rPr lang="en-GB" sz="4400" dirty="0">
                <a:latin typeface="Sassoon Infant" pitchFamily="2" charset="0"/>
              </a:rPr>
              <a:t> sin math </a:t>
            </a:r>
            <a:r>
              <a:rPr lang="en-GB" sz="4400" dirty="0" err="1">
                <a:latin typeface="Sassoon Infant" pitchFamily="2" charset="0"/>
              </a:rPr>
              <a:t>idir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’S </a:t>
            </a:r>
            <a:r>
              <a:rPr lang="en-GB" sz="4400" dirty="0" err="1">
                <a:latin typeface="Sassoon Infant" pitchFamily="2" charset="0"/>
              </a:rPr>
              <a:t>na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tig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ais</a:t>
            </a:r>
            <a:r>
              <a:rPr lang="en-GB" sz="4400" dirty="0">
                <a:latin typeface="Sassoon Infant" pitchFamily="2" charset="0"/>
              </a:rPr>
              <a:t>!</a:t>
            </a:r>
          </a:p>
        </p:txBody>
      </p:sp>
      <p:pic>
        <p:nvPicPr>
          <p:cNvPr id="8" name="Picture 7" descr="shutterstock_472736854.eps">
            <a:extLst>
              <a:ext uri="{FF2B5EF4-FFF2-40B4-BE49-F238E27FC236}">
                <a16:creationId xmlns:a16="http://schemas.microsoft.com/office/drawing/2014/main" id="{94F1D97B-5C0A-9948-93E0-ACDF6DC4D1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1852" r="78836" b="4784"/>
          <a:stretch/>
        </p:blipFill>
        <p:spPr>
          <a:xfrm>
            <a:off x="5515158" y="1719712"/>
            <a:ext cx="1863104" cy="4592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59F9E0-9A8E-3549-9C7F-F1A41FCDE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352755">
            <a:off x="6475990" y="2978274"/>
            <a:ext cx="334852" cy="378911"/>
          </a:xfrm>
          <a:prstGeom prst="rect">
            <a:avLst/>
          </a:prstGeom>
        </p:spPr>
      </p:pic>
      <p:pic>
        <p:nvPicPr>
          <p:cNvPr id="2" name="Online Media 1" descr="75.wav">
            <a:hlinkClick r:id="" action="ppaction://media"/>
            <a:extLst>
              <a:ext uri="{FF2B5EF4-FFF2-40B4-BE49-F238E27FC236}">
                <a16:creationId xmlns:a16="http://schemas.microsoft.com/office/drawing/2014/main" id="{734B15BC-C6CB-2F4E-B83A-39212316C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7514" y="58440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6723" y="677610"/>
            <a:ext cx="7140430" cy="2389909"/>
          </a:xfrm>
        </p:spPr>
        <p:txBody>
          <a:bodyPr>
            <a:noAutofit/>
          </a:bodyPr>
          <a:lstStyle/>
          <a:p>
            <a:r>
              <a:rPr lang="en-GB" sz="4400" dirty="0" err="1">
                <a:latin typeface="Sassoon Infant" pitchFamily="2" charset="0"/>
              </a:rPr>
              <a:t>Tha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cuileag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mo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shùil</a:t>
            </a:r>
            <a:r>
              <a:rPr lang="en-GB" sz="4400" dirty="0">
                <a:latin typeface="Sassoon Infant" pitchFamily="2" charset="0"/>
              </a:rPr>
              <a:t>.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Chan </a:t>
            </a:r>
            <a:r>
              <a:rPr lang="en-GB" sz="4400" dirty="0" err="1">
                <a:latin typeface="Sassoon Infant" pitchFamily="2" charset="0"/>
              </a:rPr>
              <a:t>eil</a:t>
            </a:r>
            <a:r>
              <a:rPr lang="en-GB" sz="4400" dirty="0">
                <a:latin typeface="Sassoon Infant" pitchFamily="2" charset="0"/>
              </a:rPr>
              <a:t> sin math </a:t>
            </a:r>
            <a:r>
              <a:rPr lang="en-GB" sz="4400" dirty="0" err="1">
                <a:latin typeface="Sassoon Infant" pitchFamily="2" charset="0"/>
              </a:rPr>
              <a:t>idir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’S </a:t>
            </a:r>
            <a:r>
              <a:rPr lang="en-GB" sz="4400" dirty="0" err="1">
                <a:latin typeface="Sassoon Infant" pitchFamily="2" charset="0"/>
              </a:rPr>
              <a:t>na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tig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ais</a:t>
            </a:r>
            <a:r>
              <a:rPr lang="en-GB" sz="4400" dirty="0">
                <a:latin typeface="Sassoon Infant" pitchFamily="2" charset="0"/>
              </a:rPr>
              <a:t>!</a:t>
            </a:r>
          </a:p>
        </p:txBody>
      </p:sp>
      <p:pic>
        <p:nvPicPr>
          <p:cNvPr id="6" name="Picture 5" descr="shutterstock_472736854.eps">
            <a:extLst>
              <a:ext uri="{FF2B5EF4-FFF2-40B4-BE49-F238E27FC236}">
                <a16:creationId xmlns:a16="http://schemas.microsoft.com/office/drawing/2014/main" id="{1AB00C60-BF74-1941-9EAA-A11367BA9C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5" t="53395"/>
          <a:stretch/>
        </p:blipFill>
        <p:spPr>
          <a:xfrm>
            <a:off x="5205831" y="2270235"/>
            <a:ext cx="2213619" cy="4674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4221F-9D06-B145-8FA4-5FD5B6096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352755">
            <a:off x="5509039" y="2988783"/>
            <a:ext cx="334852" cy="378911"/>
          </a:xfrm>
          <a:prstGeom prst="rect">
            <a:avLst/>
          </a:prstGeom>
        </p:spPr>
      </p:pic>
      <p:pic>
        <p:nvPicPr>
          <p:cNvPr id="2" name="Online Media 1" descr="76.wav">
            <a:hlinkClick r:id="" action="ppaction://media"/>
            <a:extLst>
              <a:ext uri="{FF2B5EF4-FFF2-40B4-BE49-F238E27FC236}">
                <a16:creationId xmlns:a16="http://schemas.microsoft.com/office/drawing/2014/main" id="{CF626ABC-954F-3B4D-B8C8-E163BD9F0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9450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7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441" y="502514"/>
            <a:ext cx="85877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latin typeface="Sassoon Infant" pitchFamily="2" charset="0"/>
              </a:rPr>
              <a:t>Tha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cuileag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mo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smiogaid</a:t>
            </a:r>
            <a:r>
              <a:rPr lang="en-GB" sz="4400" dirty="0">
                <a:latin typeface="Sassoon Infant" pitchFamily="2" charset="0"/>
              </a:rPr>
              <a:t>.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Chan </a:t>
            </a:r>
            <a:r>
              <a:rPr lang="en-GB" sz="4400" dirty="0" err="1">
                <a:latin typeface="Sassoon Infant" pitchFamily="2" charset="0"/>
              </a:rPr>
              <a:t>eil</a:t>
            </a:r>
            <a:r>
              <a:rPr lang="en-GB" sz="4400" dirty="0">
                <a:latin typeface="Sassoon Infant" pitchFamily="2" charset="0"/>
              </a:rPr>
              <a:t> sin math </a:t>
            </a:r>
            <a:r>
              <a:rPr lang="en-GB" sz="4400" dirty="0" err="1">
                <a:latin typeface="Sassoon Infant" pitchFamily="2" charset="0"/>
              </a:rPr>
              <a:t>idir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, </a:t>
            </a:r>
            <a:r>
              <a:rPr lang="en-GB" sz="4400" dirty="0" err="1">
                <a:latin typeface="Sassoon Infant" pitchFamily="2" charset="0"/>
              </a:rPr>
              <a:t>teich</a:t>
            </a:r>
            <a:r>
              <a:rPr lang="en-GB" sz="4400" dirty="0">
                <a:latin typeface="Sassoon Infant" pitchFamily="2" charset="0"/>
              </a:rPr>
              <a:t>! </a:t>
            </a:r>
            <a:br>
              <a:rPr lang="en-GB" sz="4400" dirty="0">
                <a:latin typeface="Sassoon Infant" pitchFamily="2" charset="0"/>
              </a:rPr>
            </a:br>
            <a:r>
              <a:rPr lang="en-GB" sz="4400" dirty="0">
                <a:latin typeface="Sassoon Infant" pitchFamily="2" charset="0"/>
              </a:rPr>
              <a:t>’S </a:t>
            </a:r>
            <a:r>
              <a:rPr lang="en-GB" sz="4400" dirty="0" err="1">
                <a:latin typeface="Sassoon Infant" pitchFamily="2" charset="0"/>
              </a:rPr>
              <a:t>na</a:t>
            </a:r>
            <a:r>
              <a:rPr lang="en-GB" sz="4400" dirty="0">
                <a:latin typeface="Sassoon Infant" pitchFamily="2" charset="0"/>
              </a:rPr>
              <a:t> </a:t>
            </a:r>
            <a:r>
              <a:rPr lang="en-GB" sz="4400" dirty="0" err="1">
                <a:latin typeface="Sassoon Infant" pitchFamily="2" charset="0"/>
              </a:rPr>
              <a:t>tig</a:t>
            </a:r>
            <a:r>
              <a:rPr lang="en-GB" sz="4400" dirty="0">
                <a:latin typeface="Sassoon Infant" pitchFamily="2" charset="0"/>
              </a:rPr>
              <a:t> air </a:t>
            </a:r>
            <a:r>
              <a:rPr lang="en-GB" sz="4400" dirty="0" err="1">
                <a:latin typeface="Sassoon Infant" pitchFamily="2" charset="0"/>
              </a:rPr>
              <a:t>ais</a:t>
            </a:r>
            <a:r>
              <a:rPr lang="en-GB" sz="4400" dirty="0">
                <a:latin typeface="Sassoon Infant" pitchFamily="2" charset="0"/>
              </a:rPr>
              <a:t>!</a:t>
            </a:r>
          </a:p>
        </p:txBody>
      </p:sp>
      <p:pic>
        <p:nvPicPr>
          <p:cNvPr id="7" name="Picture 6" descr="shutterstock_472736854.eps">
            <a:extLst>
              <a:ext uri="{FF2B5EF4-FFF2-40B4-BE49-F238E27FC236}">
                <a16:creationId xmlns:a16="http://schemas.microsoft.com/office/drawing/2014/main" id="{2FA61933-960C-D84D-B744-58C60CD99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53241" r="18783" b="4967"/>
          <a:stretch/>
        </p:blipFill>
        <p:spPr>
          <a:xfrm>
            <a:off x="5838131" y="2139734"/>
            <a:ext cx="1474628" cy="4248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FD01C-8665-B04A-AFC8-26F24E37E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352755">
            <a:off x="6486500" y="3493280"/>
            <a:ext cx="334852" cy="378911"/>
          </a:xfrm>
          <a:prstGeom prst="rect">
            <a:avLst/>
          </a:prstGeom>
        </p:spPr>
      </p:pic>
      <p:pic>
        <p:nvPicPr>
          <p:cNvPr id="2" name="Online Media 1" descr="77.wav">
            <a:hlinkClick r:id="" action="ppaction://media"/>
            <a:extLst>
              <a:ext uri="{FF2B5EF4-FFF2-40B4-BE49-F238E27FC236}">
                <a16:creationId xmlns:a16="http://schemas.microsoft.com/office/drawing/2014/main" id="{70928BE5-C9E2-F746-BFC2-649C5CB60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5949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7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</TotalTime>
  <Words>230</Words>
  <Application>Microsoft Macintosh PowerPoint</Application>
  <PresentationFormat>On-screen Show (4:3)</PresentationFormat>
  <Paragraphs>21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Sassoon Infant</vt:lpstr>
      <vt:lpstr>Office Theme</vt:lpstr>
      <vt:lpstr>Tha cuileag air mo cheann. Chan eil sin math idir!  Teich, teich, teich!  ’S na tig air ais!</vt:lpstr>
      <vt:lpstr>Tha cuileag air m’ aodann. Chan eil sin math idir!  Teich, teich, teich!  ’S na tig air ais!</vt:lpstr>
      <vt:lpstr>Tha cuileag air mo chluais.  Chan eil sin math idir!  Teich, teich, teich!  ’S na tig air ais!</vt:lpstr>
      <vt:lpstr>Tha cuileag air mo bheul.  Chan eil sin math idir!  Teich, teich, teich!  ’S na tig air ais!</vt:lpstr>
      <vt:lpstr>Tha cuileag air mo shròin.  Chan eil sin math idir!  Teich, teich, teich!  ’S na tig air ais!</vt:lpstr>
      <vt:lpstr>Tha cuileag air mo shùil.  Chan eil sin math idir!  Teich, teich, teich!  ’S na tig air ais!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Nach eil mi brèagha!</dc:title>
  <dc:creator>Tearlach</dc:creator>
  <cp:lastModifiedBy>Anne McCormack</cp:lastModifiedBy>
  <cp:revision>25</cp:revision>
  <dcterms:created xsi:type="dcterms:W3CDTF">2018-09-07T09:14:36Z</dcterms:created>
  <dcterms:modified xsi:type="dcterms:W3CDTF">2019-12-16T15:34:14Z</dcterms:modified>
</cp:coreProperties>
</file>