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76" r:id="rId2"/>
    <p:sldId id="281" r:id="rId3"/>
    <p:sldId id="280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assoon Primary" panose="020B0503020103030203" pitchFamily="34" charset="77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>
          <p15:clr>
            <a:srgbClr val="A4A3A4"/>
          </p15:clr>
        </p15:guide>
        <p15:guide id="2" orient="horz" pos="221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782" autoAdjust="0"/>
  </p:normalViewPr>
  <p:slideViewPr>
    <p:cSldViewPr snapToGrid="0" snapToObjects="1">
      <p:cViewPr varScale="1">
        <p:scale>
          <a:sx n="118" d="100"/>
          <a:sy n="118" d="100"/>
        </p:scale>
        <p:origin x="1928" y="200"/>
      </p:cViewPr>
      <p:guideLst>
        <p:guide orient="horz" pos="2292"/>
        <p:guide orient="horz" pos="2218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 rabbit, it is nice, it is white X3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what is its name?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 little fish, it is nice, it is yellow. X3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what is its name?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 big dog, it is nice, it is brown X3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what is its name?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11742-AE95-EC45-9C07-ACA228353B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5AEA52-D175-534D-97B3-23B2FDE031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70A78-CFCF-1E4F-884B-21FDD360E5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5256" y="1581762"/>
            <a:ext cx="5580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coineanach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agam</a:t>
            </a:r>
            <a:r>
              <a:rPr lang="en-US" sz="3200" dirty="0">
                <a:latin typeface="Sassoon Primary" panose="020B0503020103030203" pitchFamily="34" charset="77"/>
              </a:rPr>
              <a:t>;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snog, </a:t>
            </a:r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</a:t>
            </a:r>
            <a:r>
              <a:rPr lang="en-US" sz="3200" dirty="0" err="1">
                <a:latin typeface="Sassoon Primary" panose="020B0503020103030203" pitchFamily="34" charset="77"/>
              </a:rPr>
              <a:t>geal</a:t>
            </a:r>
            <a:r>
              <a:rPr lang="en-US" sz="3200" dirty="0">
                <a:latin typeface="Sassoon Primary" panose="020B0503020103030203" pitchFamily="34" charset="77"/>
              </a:rPr>
              <a:t>.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coineanach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agam</a:t>
            </a:r>
            <a:r>
              <a:rPr lang="en-US" sz="3200" dirty="0">
                <a:latin typeface="Sassoon Primary" panose="020B0503020103030203" pitchFamily="34" charset="77"/>
              </a:rPr>
              <a:t>;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snog, </a:t>
            </a:r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</a:t>
            </a:r>
            <a:r>
              <a:rPr lang="en-US" sz="3200" dirty="0" err="1">
                <a:latin typeface="Sassoon Primary" panose="020B0503020103030203" pitchFamily="34" charset="77"/>
              </a:rPr>
              <a:t>geal</a:t>
            </a:r>
            <a:r>
              <a:rPr lang="en-US" sz="3200" dirty="0">
                <a:latin typeface="Sassoon Primary" panose="020B0503020103030203" pitchFamily="34" charset="77"/>
              </a:rPr>
              <a:t>.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coineanach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agam</a:t>
            </a:r>
            <a:r>
              <a:rPr lang="en-US" sz="3200" dirty="0">
                <a:latin typeface="Sassoon Primary" panose="020B0503020103030203" pitchFamily="34" charset="77"/>
              </a:rPr>
              <a:t>;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snog, </a:t>
            </a:r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</a:t>
            </a:r>
            <a:r>
              <a:rPr lang="en-US" sz="3200" dirty="0" err="1">
                <a:latin typeface="Sassoon Primary" panose="020B0503020103030203" pitchFamily="34" charset="77"/>
              </a:rPr>
              <a:t>geal</a:t>
            </a:r>
            <a:r>
              <a:rPr lang="en-US" sz="3200" dirty="0">
                <a:latin typeface="Sassoon Primary" panose="020B0503020103030203" pitchFamily="34" charset="77"/>
              </a:rPr>
              <a:t>.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>
                <a:latin typeface="Sassoon Primary" panose="020B0503020103030203" pitchFamily="34" charset="77"/>
              </a:rPr>
              <a:t>Ach </a:t>
            </a:r>
            <a:r>
              <a:rPr lang="en-US" sz="3200" dirty="0" err="1">
                <a:latin typeface="Sassoon Primary" panose="020B0503020103030203" pitchFamily="34" charset="77"/>
              </a:rPr>
              <a:t>dè</a:t>
            </a:r>
            <a:r>
              <a:rPr lang="en-US" sz="3200" dirty="0">
                <a:latin typeface="Sassoon Primary" panose="020B0503020103030203" pitchFamily="34" charset="77"/>
              </a:rPr>
              <a:t> an t-</a:t>
            </a:r>
            <a:r>
              <a:rPr lang="en-US" sz="3200" dirty="0" err="1">
                <a:latin typeface="Sassoon Primary" panose="020B0503020103030203" pitchFamily="34" charset="77"/>
              </a:rPr>
              <a:t>ainm</a:t>
            </a:r>
            <a:r>
              <a:rPr lang="en-US" sz="3200" dirty="0">
                <a:latin typeface="Sassoon Primary" panose="020B0503020103030203" pitchFamily="34" charset="77"/>
              </a:rPr>
              <a:t> a </a:t>
            </a:r>
            <a:r>
              <a:rPr lang="en-US" sz="3200" dirty="0" err="1">
                <a:latin typeface="Sassoon Primary" panose="020B0503020103030203" pitchFamily="34" charset="77"/>
              </a:rPr>
              <a:t>th</a:t>
            </a:r>
            <a:r>
              <a:rPr lang="en-US" sz="3200" dirty="0">
                <a:latin typeface="Sassoon Primary" panose="020B0503020103030203" pitchFamily="34" charset="77"/>
              </a:rPr>
              <a:t>’ air?</a:t>
            </a:r>
            <a:endParaRPr lang="en-GB" sz="3200" dirty="0">
              <a:latin typeface="Sassoon Primary" panose="020B0503020103030203" pitchFamily="34" charset="77"/>
            </a:endParaRPr>
          </a:p>
        </p:txBody>
      </p:sp>
      <p:pic>
        <p:nvPicPr>
          <p:cNvPr id="5" name="06 Tha coineanach agam Car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06.90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4829" y="6073587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ED0961-AF03-6846-B7B6-01A6EB14E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6" y="1828074"/>
            <a:ext cx="3004764" cy="30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3518" y="1587538"/>
            <a:ext cx="59713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iasg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beag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agam</a:t>
            </a:r>
            <a:r>
              <a:rPr lang="en-US" sz="3200" dirty="0">
                <a:latin typeface="Sassoon Primary" panose="020B0503020103030203" pitchFamily="34" charset="77"/>
              </a:rPr>
              <a:t>;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snog, </a:t>
            </a:r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</a:t>
            </a:r>
            <a:r>
              <a:rPr lang="en-US" sz="3200" dirty="0" err="1">
                <a:latin typeface="Sassoon Primary" panose="020B0503020103030203" pitchFamily="34" charset="77"/>
              </a:rPr>
              <a:t>buidhe</a:t>
            </a:r>
            <a:r>
              <a:rPr lang="en-US" sz="3200" dirty="0">
                <a:latin typeface="Sassoon Primary" panose="020B0503020103030203" pitchFamily="34" charset="77"/>
              </a:rPr>
              <a:t>.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iasg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beag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agam</a:t>
            </a:r>
            <a:r>
              <a:rPr lang="en-US" sz="3200" dirty="0">
                <a:latin typeface="Sassoon Primary" panose="020B0503020103030203" pitchFamily="34" charset="77"/>
              </a:rPr>
              <a:t>;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snog, </a:t>
            </a:r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</a:t>
            </a:r>
            <a:r>
              <a:rPr lang="en-US" sz="3200" dirty="0" err="1">
                <a:latin typeface="Sassoon Primary" panose="020B0503020103030203" pitchFamily="34" charset="77"/>
              </a:rPr>
              <a:t>buidhe</a:t>
            </a:r>
            <a:r>
              <a:rPr lang="en-US" sz="3200" dirty="0">
                <a:latin typeface="Sassoon Primary" panose="020B0503020103030203" pitchFamily="34" charset="77"/>
              </a:rPr>
              <a:t>.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iasg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beag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agam</a:t>
            </a:r>
            <a:r>
              <a:rPr lang="en-US" sz="3200" dirty="0">
                <a:latin typeface="Sassoon Primary" panose="020B0503020103030203" pitchFamily="34" charset="77"/>
              </a:rPr>
              <a:t>;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snog, </a:t>
            </a:r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</a:t>
            </a:r>
            <a:r>
              <a:rPr lang="en-US" sz="3200" dirty="0" err="1">
                <a:latin typeface="Sassoon Primary" panose="020B0503020103030203" pitchFamily="34" charset="77"/>
              </a:rPr>
              <a:t>buidhe</a:t>
            </a:r>
            <a:r>
              <a:rPr lang="en-US" sz="3200" dirty="0">
                <a:latin typeface="Sassoon Primary" panose="020B0503020103030203" pitchFamily="34" charset="77"/>
              </a:rPr>
              <a:t>.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>
                <a:latin typeface="Sassoon Primary" panose="020B0503020103030203" pitchFamily="34" charset="77"/>
              </a:rPr>
              <a:t>Ach </a:t>
            </a:r>
            <a:r>
              <a:rPr lang="en-US" sz="3200" dirty="0" err="1">
                <a:latin typeface="Sassoon Primary" panose="020B0503020103030203" pitchFamily="34" charset="77"/>
              </a:rPr>
              <a:t>dè</a:t>
            </a:r>
            <a:r>
              <a:rPr lang="en-US" sz="3200" dirty="0">
                <a:latin typeface="Sassoon Primary" panose="020B0503020103030203" pitchFamily="34" charset="77"/>
              </a:rPr>
              <a:t> an t-</a:t>
            </a:r>
            <a:r>
              <a:rPr lang="en-US" sz="3200" dirty="0" err="1">
                <a:latin typeface="Sassoon Primary" panose="020B0503020103030203" pitchFamily="34" charset="77"/>
              </a:rPr>
              <a:t>ainm</a:t>
            </a:r>
            <a:r>
              <a:rPr lang="en-US" sz="3200" dirty="0">
                <a:latin typeface="Sassoon Primary" panose="020B0503020103030203" pitchFamily="34" charset="77"/>
              </a:rPr>
              <a:t> a </a:t>
            </a:r>
            <a:r>
              <a:rPr lang="en-US" sz="3200" dirty="0" err="1">
                <a:latin typeface="Sassoon Primary" panose="020B0503020103030203" pitchFamily="34" charset="77"/>
              </a:rPr>
              <a:t>th</a:t>
            </a:r>
            <a:r>
              <a:rPr lang="en-US" sz="3200" dirty="0">
                <a:latin typeface="Sassoon Primary" panose="020B0503020103030203" pitchFamily="34" charset="77"/>
              </a:rPr>
              <a:t>’ air?</a:t>
            </a:r>
            <a:endParaRPr lang="en-GB" sz="3200" dirty="0">
              <a:latin typeface="Sassoon Primary" panose="020B05030201030302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4EC3FB-F6B0-0A44-8776-2A4278C8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3" y="1890032"/>
            <a:ext cx="3077935" cy="30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0510" y="1585525"/>
            <a:ext cx="58881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cù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mòr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agam</a:t>
            </a:r>
            <a:r>
              <a:rPr lang="en-US" sz="3200" dirty="0">
                <a:latin typeface="Sassoon Primary" panose="020B0503020103030203" pitchFamily="34" charset="77"/>
              </a:rPr>
              <a:t>;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snog, </a:t>
            </a:r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</a:t>
            </a:r>
            <a:r>
              <a:rPr lang="en-US" sz="3200" dirty="0" err="1">
                <a:latin typeface="Sassoon Primary" panose="020B0503020103030203" pitchFamily="34" charset="77"/>
              </a:rPr>
              <a:t>donn</a:t>
            </a:r>
            <a:r>
              <a:rPr lang="en-US" sz="3200" dirty="0">
                <a:latin typeface="Sassoon Primary" panose="020B0503020103030203" pitchFamily="34" charset="77"/>
              </a:rPr>
              <a:t>.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cù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mòr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agam</a:t>
            </a:r>
            <a:r>
              <a:rPr lang="en-US" sz="3200" dirty="0">
                <a:latin typeface="Sassoon Primary" panose="020B0503020103030203" pitchFamily="34" charset="77"/>
              </a:rPr>
              <a:t>;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snog, </a:t>
            </a:r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</a:t>
            </a:r>
            <a:r>
              <a:rPr lang="en-US" sz="3200" dirty="0" err="1">
                <a:latin typeface="Sassoon Primary" panose="020B0503020103030203" pitchFamily="34" charset="77"/>
              </a:rPr>
              <a:t>donn</a:t>
            </a:r>
            <a:r>
              <a:rPr lang="en-US" sz="3200" dirty="0">
                <a:latin typeface="Sassoon Primary" panose="020B0503020103030203" pitchFamily="34" charset="77"/>
              </a:rPr>
              <a:t>.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cù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mòr</a:t>
            </a:r>
            <a:r>
              <a:rPr lang="en-US" sz="3200" dirty="0">
                <a:latin typeface="Sassoon Primary" panose="020B0503020103030203" pitchFamily="34" charset="77"/>
              </a:rPr>
              <a:t> </a:t>
            </a:r>
            <a:r>
              <a:rPr lang="en-US" sz="3200" dirty="0" err="1">
                <a:latin typeface="Sassoon Primary" panose="020B0503020103030203" pitchFamily="34" charset="77"/>
              </a:rPr>
              <a:t>agam</a:t>
            </a:r>
            <a:r>
              <a:rPr lang="en-US" sz="3200" dirty="0">
                <a:latin typeface="Sassoon Primary" panose="020B0503020103030203" pitchFamily="34" charset="77"/>
              </a:rPr>
              <a:t>;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snog, </a:t>
            </a:r>
            <a:r>
              <a:rPr lang="en-US" sz="3200" dirty="0" err="1">
                <a:latin typeface="Sassoon Primary" panose="020B0503020103030203" pitchFamily="34" charset="77"/>
              </a:rPr>
              <a:t>tha</a:t>
            </a:r>
            <a:r>
              <a:rPr lang="en-US" sz="3200" dirty="0">
                <a:latin typeface="Sassoon Primary" panose="020B0503020103030203" pitchFamily="34" charset="77"/>
              </a:rPr>
              <a:t> e </a:t>
            </a:r>
            <a:r>
              <a:rPr lang="en-US" sz="3200" dirty="0" err="1">
                <a:latin typeface="Sassoon Primary" panose="020B0503020103030203" pitchFamily="34" charset="77"/>
              </a:rPr>
              <a:t>donn</a:t>
            </a:r>
            <a:r>
              <a:rPr lang="en-US" sz="3200" dirty="0">
                <a:latin typeface="Sassoon Primary" panose="020B0503020103030203" pitchFamily="34" charset="77"/>
              </a:rPr>
              <a:t>.</a:t>
            </a:r>
            <a:endParaRPr lang="en-GB" sz="3200" dirty="0">
              <a:latin typeface="Sassoon Primary" panose="020B0503020103030203" pitchFamily="34" charset="77"/>
            </a:endParaRPr>
          </a:p>
          <a:p>
            <a:r>
              <a:rPr lang="en-US" sz="3200" dirty="0">
                <a:latin typeface="Sassoon Primary" panose="020B0503020103030203" pitchFamily="34" charset="77"/>
              </a:rPr>
              <a:t>Ach </a:t>
            </a:r>
            <a:r>
              <a:rPr lang="en-US" sz="3200" dirty="0" err="1">
                <a:latin typeface="Sassoon Primary" panose="020B0503020103030203" pitchFamily="34" charset="77"/>
              </a:rPr>
              <a:t>dè</a:t>
            </a:r>
            <a:r>
              <a:rPr lang="en-US" sz="3200" dirty="0">
                <a:latin typeface="Sassoon Primary" panose="020B0503020103030203" pitchFamily="34" charset="77"/>
              </a:rPr>
              <a:t> an t-</a:t>
            </a:r>
            <a:r>
              <a:rPr lang="en-US" sz="3200" dirty="0" err="1">
                <a:latin typeface="Sassoon Primary" panose="020B0503020103030203" pitchFamily="34" charset="77"/>
              </a:rPr>
              <a:t>ainm</a:t>
            </a:r>
            <a:r>
              <a:rPr lang="en-US" sz="3200" dirty="0">
                <a:latin typeface="Sassoon Primary" panose="020B0503020103030203" pitchFamily="34" charset="77"/>
              </a:rPr>
              <a:t> a </a:t>
            </a:r>
            <a:r>
              <a:rPr lang="en-US" sz="3200" dirty="0" err="1">
                <a:latin typeface="Sassoon Primary" panose="020B0503020103030203" pitchFamily="34" charset="77"/>
              </a:rPr>
              <a:t>th</a:t>
            </a:r>
            <a:r>
              <a:rPr lang="en-US" sz="3200" dirty="0">
                <a:latin typeface="Sassoon Primary" panose="020B0503020103030203" pitchFamily="34" charset="77"/>
              </a:rPr>
              <a:t>’ air?</a:t>
            </a:r>
            <a:endParaRPr lang="en-GB" sz="3200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4F6C4-C3DF-424B-8318-E05ABDC2A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4" y="1786572"/>
            <a:ext cx="3116316" cy="31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0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22492</TotalTime>
  <Words>204</Words>
  <Application>Microsoft Macintosh PowerPoint</Application>
  <PresentationFormat>On-screen Show (4:3)</PresentationFormat>
  <Paragraphs>30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158</cp:revision>
  <dcterms:created xsi:type="dcterms:W3CDTF">2015-03-16T16:16:55Z</dcterms:created>
  <dcterms:modified xsi:type="dcterms:W3CDTF">2020-01-14T11:04:17Z</dcterms:modified>
</cp:coreProperties>
</file>