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96" r:id="rId2"/>
    <p:sldId id="299" r:id="rId3"/>
    <p:sldId id="300" r:id="rId4"/>
    <p:sldId id="302" r:id="rId5"/>
    <p:sldId id="303" r:id="rId6"/>
    <p:sldId id="30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wearing a jumper.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4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wearing trousers.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wearing shoes.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wearing 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shirt.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4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wearing 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skirt.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wearing shoes.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66DD4-0C1C-EF44-BAC2-9632BFADF6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23FB5D-E961-6F44-8BBC-763C56ACF6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34968-652D-3F45-A261-25807A088A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5688281" y="3463316"/>
            <a:ext cx="1363384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791929" y="633191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14142" y="825404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geansaidh</a:t>
            </a:r>
            <a:r>
              <a:rPr lang="en-GB" sz="2800" dirty="0">
                <a:latin typeface="Sassoon Primary" panose="020B0503020103030203" pitchFamily="34" charset="77"/>
              </a:rPr>
              <a:t> ort.</a:t>
            </a:r>
          </a:p>
        </p:txBody>
      </p:sp>
      <p:pic>
        <p:nvPicPr>
          <p:cNvPr id="11" name="Picture 10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6113379" y="416301"/>
            <a:ext cx="2398992" cy="5952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124AFD-A933-3942-9BB7-B4F1F02A2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13" y="633191"/>
            <a:ext cx="1943100" cy="5461000"/>
          </a:xfrm>
          <a:prstGeom prst="rect">
            <a:avLst/>
          </a:prstGeom>
        </p:spPr>
      </p:pic>
      <p:pic>
        <p:nvPicPr>
          <p:cNvPr id="3" name="Online Media 2" descr="275.wav">
            <a:hlinkClick r:id="" action="ppaction://media"/>
            <a:extLst>
              <a:ext uri="{FF2B5EF4-FFF2-40B4-BE49-F238E27FC236}">
                <a16:creationId xmlns:a16="http://schemas.microsoft.com/office/drawing/2014/main" id="{8480EDC2-A932-1A4D-A545-EFB252DE8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42200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5814191" y="4686475"/>
            <a:ext cx="1363384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791929" y="633191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14142" y="825404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briogais</a:t>
            </a:r>
            <a:r>
              <a:rPr lang="en-GB" sz="2800" dirty="0">
                <a:latin typeface="Sassoon Primary" panose="020B0503020103030203" pitchFamily="34" charset="77"/>
              </a:rPr>
              <a:t> ort.</a:t>
            </a:r>
          </a:p>
        </p:txBody>
      </p:sp>
      <p:pic>
        <p:nvPicPr>
          <p:cNvPr id="11" name="Picture 10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6113379" y="416301"/>
            <a:ext cx="2398992" cy="5952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F4DD44-64E4-DD42-BC10-5C48DB86E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13" y="633191"/>
            <a:ext cx="1943100" cy="5461000"/>
          </a:xfrm>
          <a:prstGeom prst="rect">
            <a:avLst/>
          </a:prstGeom>
        </p:spPr>
      </p:pic>
      <p:pic>
        <p:nvPicPr>
          <p:cNvPr id="2" name="Online Media 1" descr="276.wav">
            <a:hlinkClick r:id="" action="ppaction://media"/>
            <a:extLst>
              <a:ext uri="{FF2B5EF4-FFF2-40B4-BE49-F238E27FC236}">
                <a16:creationId xmlns:a16="http://schemas.microsoft.com/office/drawing/2014/main" id="{01DCEDE6-C2D4-6E47-9613-AACD4B85C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3971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6246551" y="5254510"/>
            <a:ext cx="77892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791929" y="633191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14142" y="825404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brògan</a:t>
            </a:r>
            <a:r>
              <a:rPr lang="en-GB" sz="2800" dirty="0">
                <a:latin typeface="Sassoon Primary" panose="020B0503020103030203" pitchFamily="34" charset="77"/>
              </a:rPr>
              <a:t> ort.</a:t>
            </a:r>
          </a:p>
        </p:txBody>
      </p:sp>
      <p:pic>
        <p:nvPicPr>
          <p:cNvPr id="11" name="Picture 10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6113379" y="416301"/>
            <a:ext cx="2398992" cy="595237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8056648" y="5254510"/>
            <a:ext cx="588588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8D24E5A-C974-8249-8913-43E38ACFE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13" y="633191"/>
            <a:ext cx="1943100" cy="5461000"/>
          </a:xfrm>
          <a:prstGeom prst="rect">
            <a:avLst/>
          </a:prstGeom>
        </p:spPr>
      </p:pic>
      <p:pic>
        <p:nvPicPr>
          <p:cNvPr id="2" name="Online Media 1" descr="277.wav">
            <a:hlinkClick r:id="" action="ppaction://media"/>
            <a:extLst>
              <a:ext uri="{FF2B5EF4-FFF2-40B4-BE49-F238E27FC236}">
                <a16:creationId xmlns:a16="http://schemas.microsoft.com/office/drawing/2014/main" id="{720FD47E-7E70-064D-9726-376B1F288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9604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5828373" y="3093200"/>
            <a:ext cx="1254066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791929" y="633191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14142" y="1040848"/>
            <a:ext cx="180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lèine</a:t>
            </a:r>
            <a:r>
              <a:rPr lang="en-GB" sz="2800" dirty="0">
                <a:latin typeface="Sassoon Primary" panose="020B0503020103030203" pitchFamily="34" charset="77"/>
              </a:rPr>
              <a:t> ort.</a:t>
            </a:r>
          </a:p>
        </p:txBody>
      </p:sp>
      <p:pic>
        <p:nvPicPr>
          <p:cNvPr id="13" name="Picture 12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312" r="66517" b="-312"/>
          <a:stretch/>
        </p:blipFill>
        <p:spPr>
          <a:xfrm>
            <a:off x="6362761" y="-282245"/>
            <a:ext cx="2626859" cy="6654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5AA8BB-5CC1-C74E-A83E-6BB31C37C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13" y="633191"/>
            <a:ext cx="1943100" cy="5461000"/>
          </a:xfrm>
          <a:prstGeom prst="rect">
            <a:avLst/>
          </a:prstGeom>
        </p:spPr>
      </p:pic>
      <p:pic>
        <p:nvPicPr>
          <p:cNvPr id="3" name="Online Media 2" descr="278.wav">
            <a:hlinkClick r:id="" action="ppaction://media"/>
            <a:extLst>
              <a:ext uri="{FF2B5EF4-FFF2-40B4-BE49-F238E27FC236}">
                <a16:creationId xmlns:a16="http://schemas.microsoft.com/office/drawing/2014/main" id="{58B3540A-51B1-C64E-9EF1-F7C58A29E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5743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5828373" y="4031350"/>
            <a:ext cx="1254066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791929" y="633191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14142" y="1040848"/>
            <a:ext cx="180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sgiort</a:t>
            </a:r>
            <a:r>
              <a:rPr lang="en-GB" sz="2800" dirty="0">
                <a:latin typeface="Sassoon Primary" panose="020B0503020103030203" pitchFamily="34" charset="77"/>
              </a:rPr>
              <a:t> ort.</a:t>
            </a:r>
          </a:p>
        </p:txBody>
      </p:sp>
      <p:pic>
        <p:nvPicPr>
          <p:cNvPr id="13" name="Picture 12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312" r="66517" b="-312"/>
          <a:stretch/>
        </p:blipFill>
        <p:spPr>
          <a:xfrm>
            <a:off x="6362761" y="-282245"/>
            <a:ext cx="2626859" cy="6654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6CE58C-B035-9844-84F7-A3137B8C2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13" y="633191"/>
            <a:ext cx="1943100" cy="5461000"/>
          </a:xfrm>
          <a:prstGeom prst="rect">
            <a:avLst/>
          </a:prstGeom>
        </p:spPr>
      </p:pic>
      <p:pic>
        <p:nvPicPr>
          <p:cNvPr id="2" name="Online Media 1" descr="279.wav">
            <a:hlinkClick r:id="" action="ppaction://media"/>
            <a:extLst>
              <a:ext uri="{FF2B5EF4-FFF2-40B4-BE49-F238E27FC236}">
                <a16:creationId xmlns:a16="http://schemas.microsoft.com/office/drawing/2014/main" id="{51CD7C02-6605-B842-BBF4-D201B362F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42200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6246551" y="5254510"/>
            <a:ext cx="77892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791929" y="633191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14142" y="884179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brògan</a:t>
            </a:r>
            <a:r>
              <a:rPr lang="en-GB" sz="2800" dirty="0">
                <a:latin typeface="Sassoon Primary" panose="020B0503020103030203" pitchFamily="34" charset="77"/>
              </a:rPr>
              <a:t> ort.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56648" y="5254510"/>
            <a:ext cx="588588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312" r="66517" b="-312"/>
          <a:stretch/>
        </p:blipFill>
        <p:spPr>
          <a:xfrm>
            <a:off x="6362762" y="-282245"/>
            <a:ext cx="2618108" cy="6654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7846EC-CB73-7A4A-9D3D-D9AC38CAD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13" y="633191"/>
            <a:ext cx="1943100" cy="5461000"/>
          </a:xfrm>
          <a:prstGeom prst="rect">
            <a:avLst/>
          </a:prstGeom>
        </p:spPr>
      </p:pic>
      <p:pic>
        <p:nvPicPr>
          <p:cNvPr id="8" name="Online Media 1" descr="277.wav">
            <a:hlinkClick r:id="" action="ppaction://media"/>
            <a:extLst>
              <a:ext uri="{FF2B5EF4-FFF2-40B4-BE49-F238E27FC236}">
                <a16:creationId xmlns:a16="http://schemas.microsoft.com/office/drawing/2014/main" id="{6BB10C93-6318-6948-8665-8392A0C3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9604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28176</TotalTime>
  <Words>63</Words>
  <Application>Microsoft Macintosh PowerPoint</Application>
  <PresentationFormat>On-screen Show (4:3)</PresentationFormat>
  <Paragraphs>18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Sassoon Primary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193</cp:revision>
  <dcterms:created xsi:type="dcterms:W3CDTF">2015-03-16T16:16:55Z</dcterms:created>
  <dcterms:modified xsi:type="dcterms:W3CDTF">2019-12-16T14:59:53Z</dcterms:modified>
</cp:coreProperties>
</file>