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81" r:id="rId2"/>
    <p:sldId id="289" r:id="rId3"/>
    <p:sldId id="288" r:id="rId4"/>
    <p:sldId id="282" r:id="rId5"/>
    <p:sldId id="290" r:id="rId6"/>
    <p:sldId id="291" r:id="rId7"/>
    <p:sldId id="283" r:id="rId8"/>
    <p:sldId id="292" r:id="rId9"/>
    <p:sldId id="29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Primary" panose="020B0503020103030203" pitchFamily="34" charset="77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16"/>
    <a:srgbClr val="D8FF0D"/>
    <a:srgbClr val="FFE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5782" autoAdjust="0"/>
  </p:normalViewPr>
  <p:slideViewPr>
    <p:cSldViewPr snapToGrid="0" snapToObjects="1">
      <p:cViewPr varScale="1">
        <p:scale>
          <a:sx n="125" d="100"/>
          <a:sy n="125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wearing a jumper.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wearing trousers.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3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wearing shoes.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0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wearing a shirt.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wearing a skirt.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6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wearing shoes.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1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wearing a jacket.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wearing a scarf.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87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wearing a skirt.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5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20107-C1E3-1B41-99DD-AA32391983A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57AB4E-20E2-9941-A5BA-36B324C0DC1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1062BB-C17A-474F-945B-CDCE4DD9C2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90"/>
          <a:stretch/>
        </p:blipFill>
        <p:spPr>
          <a:xfrm>
            <a:off x="852610" y="-636591"/>
            <a:ext cx="2748275" cy="681901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164415" y="2751668"/>
            <a:ext cx="2137832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Callout 5"/>
          <p:cNvSpPr/>
          <p:nvPr/>
        </p:nvSpPr>
        <p:spPr>
          <a:xfrm>
            <a:off x="5219441" y="1047237"/>
            <a:ext cx="2044525" cy="1769423"/>
          </a:xfrm>
          <a:prstGeom prst="wedgeEllipseCallout">
            <a:avLst>
              <a:gd name="adj1" fmla="val -156872"/>
              <a:gd name="adj2" fmla="val 2651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562604" y="1239452"/>
            <a:ext cx="1800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geansaidh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orm</a:t>
            </a:r>
            <a:r>
              <a:rPr lang="en-GB" sz="28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5" name="Online Media 4" descr="266.wav">
            <a:hlinkClick r:id="" action="ppaction://media"/>
            <a:extLst>
              <a:ext uri="{FF2B5EF4-FFF2-40B4-BE49-F238E27FC236}">
                <a16:creationId xmlns:a16="http://schemas.microsoft.com/office/drawing/2014/main" id="{406F8D5F-D1DE-AC4C-A88E-B735670EE5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8590" y="58964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90"/>
          <a:stretch/>
        </p:blipFill>
        <p:spPr>
          <a:xfrm>
            <a:off x="852610" y="-636591"/>
            <a:ext cx="2748275" cy="681901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950660" y="4283585"/>
            <a:ext cx="2137832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5219441" y="1047237"/>
            <a:ext cx="2044525" cy="1769423"/>
          </a:xfrm>
          <a:prstGeom prst="wedgeEllipseCallout">
            <a:avLst>
              <a:gd name="adj1" fmla="val -156872"/>
              <a:gd name="adj2" fmla="val 2651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562604" y="1239452"/>
            <a:ext cx="1800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briogais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orm</a:t>
            </a:r>
            <a:r>
              <a:rPr lang="en-GB" sz="28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Online Media 1" descr="267.wav">
            <a:hlinkClick r:id="" action="ppaction://media"/>
            <a:extLst>
              <a:ext uri="{FF2B5EF4-FFF2-40B4-BE49-F238E27FC236}">
                <a16:creationId xmlns:a16="http://schemas.microsoft.com/office/drawing/2014/main" id="{8F278AB6-3233-FE4C-AF2E-254A7B181E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8590" y="5918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9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90"/>
          <a:stretch/>
        </p:blipFill>
        <p:spPr>
          <a:xfrm>
            <a:off x="852610" y="-636591"/>
            <a:ext cx="2748275" cy="681901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000822" y="4889227"/>
            <a:ext cx="600063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365662" y="4889227"/>
            <a:ext cx="535283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5219441" y="1047237"/>
            <a:ext cx="2044525" cy="1769423"/>
          </a:xfrm>
          <a:prstGeom prst="wedgeEllipseCallout">
            <a:avLst>
              <a:gd name="adj1" fmla="val -156872"/>
              <a:gd name="adj2" fmla="val 2651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562604" y="1239452"/>
            <a:ext cx="1800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brògan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orm</a:t>
            </a:r>
            <a:r>
              <a:rPr lang="en-GB" sz="28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Online Media 1" descr="268.wav">
            <a:hlinkClick r:id="" action="ppaction://media"/>
            <a:extLst>
              <a:ext uri="{FF2B5EF4-FFF2-40B4-BE49-F238E27FC236}">
                <a16:creationId xmlns:a16="http://schemas.microsoft.com/office/drawing/2014/main" id="{CF04563E-B71A-0F4A-B492-FD0BBF478F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8590" y="58746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312" r="66517" b="-312"/>
          <a:stretch/>
        </p:blipFill>
        <p:spPr>
          <a:xfrm>
            <a:off x="852610" y="-294773"/>
            <a:ext cx="2748275" cy="681901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2855656" y="3403241"/>
            <a:ext cx="2137832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Callout 18"/>
          <p:cNvSpPr/>
          <p:nvPr/>
        </p:nvSpPr>
        <p:spPr>
          <a:xfrm>
            <a:off x="5219441" y="1474749"/>
            <a:ext cx="2044525" cy="1769423"/>
          </a:xfrm>
          <a:prstGeom prst="wedgeEllipseCallout">
            <a:avLst>
              <a:gd name="adj1" fmla="val -156872"/>
              <a:gd name="adj2" fmla="val 2651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63869" y="1882406"/>
            <a:ext cx="1800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lèine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orm</a:t>
            </a:r>
            <a:r>
              <a:rPr lang="en-GB" sz="28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Online Media 1" descr="269.wav">
            <a:hlinkClick r:id="" action="ppaction://media"/>
            <a:extLst>
              <a:ext uri="{FF2B5EF4-FFF2-40B4-BE49-F238E27FC236}">
                <a16:creationId xmlns:a16="http://schemas.microsoft.com/office/drawing/2014/main" id="{52E8599C-D5F8-C545-84C3-2D88517D65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8590" y="58855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312" r="66517" b="-312"/>
          <a:stretch/>
        </p:blipFill>
        <p:spPr>
          <a:xfrm>
            <a:off x="852610" y="-294773"/>
            <a:ext cx="2748275" cy="681901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2600946" y="4268707"/>
            <a:ext cx="2137832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Callout 5"/>
          <p:cNvSpPr/>
          <p:nvPr/>
        </p:nvSpPr>
        <p:spPr>
          <a:xfrm>
            <a:off x="5136314" y="1486624"/>
            <a:ext cx="2044525" cy="1769423"/>
          </a:xfrm>
          <a:prstGeom prst="wedgeEllipseCallout">
            <a:avLst>
              <a:gd name="adj1" fmla="val -156872"/>
              <a:gd name="adj2" fmla="val 2651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80742" y="1894281"/>
            <a:ext cx="1800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sgiort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orm</a:t>
            </a:r>
            <a:r>
              <a:rPr lang="en-GB" sz="28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Online Media 1" descr="270.wav">
            <a:hlinkClick r:id="" action="ppaction://media"/>
            <a:extLst>
              <a:ext uri="{FF2B5EF4-FFF2-40B4-BE49-F238E27FC236}">
                <a16:creationId xmlns:a16="http://schemas.microsoft.com/office/drawing/2014/main" id="{A1EBB5FD-7FAF-C941-8E78-966FA7B53F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8590" y="59073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312" r="66517" b="-312"/>
          <a:stretch/>
        </p:blipFill>
        <p:spPr>
          <a:xfrm>
            <a:off x="852610" y="-294773"/>
            <a:ext cx="2748275" cy="68190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400760" y="5423616"/>
            <a:ext cx="496819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80654" y="5423616"/>
            <a:ext cx="522444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5065062" y="1486624"/>
            <a:ext cx="2044525" cy="1769423"/>
          </a:xfrm>
          <a:prstGeom prst="wedgeEllipseCallout">
            <a:avLst>
              <a:gd name="adj1" fmla="val -156872"/>
              <a:gd name="adj2" fmla="val 2651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479477" y="1678837"/>
            <a:ext cx="1800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brògan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orm</a:t>
            </a:r>
            <a:r>
              <a:rPr lang="en-GB" sz="28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Online Media 1" descr="271.wav">
            <a:hlinkClick r:id="" action="ppaction://media"/>
            <a:extLst>
              <a:ext uri="{FF2B5EF4-FFF2-40B4-BE49-F238E27FC236}">
                <a16:creationId xmlns:a16="http://schemas.microsoft.com/office/drawing/2014/main" id="{EE72DCA2-FE90-9E46-92BD-3321E11EFC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8590" y="5831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6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H="1">
            <a:off x="2434168" y="2882900"/>
            <a:ext cx="2137832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5" t="312" r="19278" b="-312"/>
          <a:stretch/>
        </p:blipFill>
        <p:spPr>
          <a:xfrm>
            <a:off x="706018" y="-526607"/>
            <a:ext cx="2216558" cy="6819014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>
            <a:off x="4768179" y="526607"/>
            <a:ext cx="2044525" cy="1769423"/>
          </a:xfrm>
          <a:prstGeom prst="wedgeEllipseCallout">
            <a:avLst>
              <a:gd name="adj1" fmla="val -156872"/>
              <a:gd name="adj2" fmla="val 2651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206344" y="718820"/>
            <a:ext cx="1800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seacaid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orm</a:t>
            </a:r>
            <a:r>
              <a:rPr lang="en-GB" sz="28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3" name="Online Media 2" descr="272.wav">
            <a:hlinkClick r:id="" action="ppaction://media"/>
            <a:extLst>
              <a:ext uri="{FF2B5EF4-FFF2-40B4-BE49-F238E27FC236}">
                <a16:creationId xmlns:a16="http://schemas.microsoft.com/office/drawing/2014/main" id="{89A3B261-D07C-A24C-BC19-996EE3F61B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8400" y="58860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5" t="312" r="19278" b="-312"/>
          <a:stretch/>
        </p:blipFill>
        <p:spPr>
          <a:xfrm>
            <a:off x="706018" y="-526607"/>
            <a:ext cx="2216558" cy="68190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853660" y="2713040"/>
            <a:ext cx="2137832" cy="94159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/>
        </p:nvSpPr>
        <p:spPr>
          <a:xfrm>
            <a:off x="4720678" y="526607"/>
            <a:ext cx="2044525" cy="1769423"/>
          </a:xfrm>
          <a:prstGeom prst="wedgeEllipseCallout">
            <a:avLst>
              <a:gd name="adj1" fmla="val -156872"/>
              <a:gd name="adj2" fmla="val 2651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965106" y="934264"/>
            <a:ext cx="1800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sgarfa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orm</a:t>
            </a:r>
            <a:r>
              <a:rPr lang="en-GB" sz="28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Online Media 1" descr="273.wav">
            <a:hlinkClick r:id="" action="ppaction://media"/>
            <a:extLst>
              <a:ext uri="{FF2B5EF4-FFF2-40B4-BE49-F238E27FC236}">
                <a16:creationId xmlns:a16="http://schemas.microsoft.com/office/drawing/2014/main" id="{A17DA607-2BAD-AF40-A29D-4B17BD6B4B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5743" y="58860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H="1">
            <a:off x="2238140" y="4176707"/>
            <a:ext cx="2137832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5" t="312" r="19278" b="-312"/>
          <a:stretch/>
        </p:blipFill>
        <p:spPr>
          <a:xfrm>
            <a:off x="706018" y="-526607"/>
            <a:ext cx="2216558" cy="681901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756303" y="633191"/>
            <a:ext cx="2044525" cy="1769423"/>
          </a:xfrm>
          <a:prstGeom prst="wedgeEllipseCallout">
            <a:avLst>
              <a:gd name="adj1" fmla="val -156872"/>
              <a:gd name="adj2" fmla="val 2651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000731" y="1040848"/>
            <a:ext cx="1800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Sassoon Primary" panose="020B0503020103030203" pitchFamily="34" charset="77"/>
              </a:rPr>
              <a:t>Tha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sgiort</a:t>
            </a:r>
            <a:r>
              <a:rPr lang="en-GB" sz="2800" dirty="0">
                <a:latin typeface="Sassoon Primary" panose="020B0503020103030203" pitchFamily="34" charset="77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</a:rPr>
              <a:t>orm</a:t>
            </a:r>
            <a:r>
              <a:rPr lang="en-GB" sz="28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Online Media 1" descr="274.wav">
            <a:hlinkClick r:id="" action="ppaction://media"/>
            <a:extLst>
              <a:ext uri="{FF2B5EF4-FFF2-40B4-BE49-F238E27FC236}">
                <a16:creationId xmlns:a16="http://schemas.microsoft.com/office/drawing/2014/main" id="{456B87BD-3443-094E-88AF-C306E38CE4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2200" y="58860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0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28116</TotalTime>
  <Words>96</Words>
  <Application>Microsoft Macintosh PowerPoint</Application>
  <PresentationFormat>On-screen Show (4:3)</PresentationFormat>
  <Paragraphs>27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Sassoon Primary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186</cp:revision>
  <dcterms:created xsi:type="dcterms:W3CDTF">2015-03-16T16:16:55Z</dcterms:created>
  <dcterms:modified xsi:type="dcterms:W3CDTF">2019-12-16T14:59:42Z</dcterms:modified>
</cp:coreProperties>
</file>