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96" r:id="rId2"/>
    <p:sldId id="297" r:id="rId3"/>
    <p:sldId id="281" r:id="rId4"/>
    <p:sldId id="295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782" autoAdjust="0"/>
  </p:normalViewPr>
  <p:slideViewPr>
    <p:cSldViewPr snapToGrid="0" snapToObjects="1">
      <p:cViewPr varScale="1">
        <p:scale>
          <a:sx n="118" d="100"/>
          <a:sy n="118" d="100"/>
        </p:scale>
        <p:origin x="19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is wearing a jacket.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is wearing a scarf.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is wearing a skirt.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is wearing shoes.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9DFE2-278B-C94B-8770-ADE7B81D16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8E382-CAE4-9345-85E7-47B9E6D925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A7D13-5ED4-AA4C-91C4-71A44E3C94F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5" y="5970531"/>
            <a:ext cx="8928992" cy="5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392382" y="2879493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seacaid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oirre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Picture 5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682443" y="-530014"/>
            <a:ext cx="2216558" cy="6819014"/>
          </a:xfrm>
          <a:prstGeom prst="rect">
            <a:avLst/>
          </a:prstGeom>
        </p:spPr>
      </p:pic>
      <p:pic>
        <p:nvPicPr>
          <p:cNvPr id="2" name="Online Media 1" descr="255.wav">
            <a:hlinkClick r:id="" action="ppaction://media"/>
            <a:extLst>
              <a:ext uri="{FF2B5EF4-FFF2-40B4-BE49-F238E27FC236}">
                <a16:creationId xmlns:a16="http://schemas.microsoft.com/office/drawing/2014/main" id="{E182151F-F6D7-284C-8292-39EA34A49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9543" y="588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sgarfa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oirre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Picture 5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706018" y="-526607"/>
            <a:ext cx="2216558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941257" y="2573538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256.wav">
            <a:hlinkClick r:id="" action="ppaction://media"/>
            <a:extLst>
              <a:ext uri="{FF2B5EF4-FFF2-40B4-BE49-F238E27FC236}">
                <a16:creationId xmlns:a16="http://schemas.microsoft.com/office/drawing/2014/main" id="{68E8F580-849A-CF4F-8C19-F8B4E08A62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886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250015" y="4105455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sgiort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oirre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Picture 5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706018" y="-526607"/>
            <a:ext cx="2216558" cy="6819014"/>
          </a:xfrm>
          <a:prstGeom prst="rect">
            <a:avLst/>
          </a:prstGeom>
        </p:spPr>
      </p:pic>
      <p:pic>
        <p:nvPicPr>
          <p:cNvPr id="2" name="Online Media 1" descr="257.wav">
            <a:hlinkClick r:id="" action="ppaction://media"/>
            <a:extLst>
              <a:ext uri="{FF2B5EF4-FFF2-40B4-BE49-F238E27FC236}">
                <a16:creationId xmlns:a16="http://schemas.microsoft.com/office/drawing/2014/main" id="{82B3E1D1-B90C-C641-840E-2B1B666E2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9543" y="5886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brògan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oirre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Picture 5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706018" y="-526607"/>
            <a:ext cx="2216558" cy="68190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58722" y="5202497"/>
            <a:ext cx="623812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26275" y="5202497"/>
            <a:ext cx="555445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258.wav">
            <a:hlinkClick r:id="" action="ppaction://media"/>
            <a:extLst>
              <a:ext uri="{FF2B5EF4-FFF2-40B4-BE49-F238E27FC236}">
                <a16:creationId xmlns:a16="http://schemas.microsoft.com/office/drawing/2014/main" id="{C70AEBCF-78C1-AD40-827B-7325FB189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3086" y="5886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28152</TotalTime>
  <Words>43</Words>
  <Application>Microsoft Macintosh PowerPoint</Application>
  <PresentationFormat>On-screen Show (4:3)</PresentationFormat>
  <Paragraphs>12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Sassoon Primary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190</cp:revision>
  <dcterms:created xsi:type="dcterms:W3CDTF">2015-03-16T16:16:55Z</dcterms:created>
  <dcterms:modified xsi:type="dcterms:W3CDTF">2019-12-17T13:34:47Z</dcterms:modified>
</cp:coreProperties>
</file>