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81" r:id="rId2"/>
    <p:sldId id="289" r:id="rId3"/>
    <p:sldId id="288" r:id="rId4"/>
    <p:sldId id="290" r:id="rId5"/>
    <p:sldId id="291" r:id="rId6"/>
    <p:sldId id="292" r:id="rId7"/>
    <p:sldId id="294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Primary" panose="020B0503020103030203" pitchFamily="34" charset="77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wearing a jumper.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wearing trousers.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wearing shoes.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wearing a jacket.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wearing a kilt.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wearing socks.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is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wearing shoes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29B25-FE48-E842-B0D6-FB905B441A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09363-7973-E548-A45A-9FDCE96AE1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93071-023E-5D42-BBE2-D1FB62AAA78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852610" y="-636591"/>
            <a:ext cx="2748275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164415" y="2751668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geansaidh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pic>
        <p:nvPicPr>
          <p:cNvPr id="2" name="Online Media 1" descr="259.wav">
            <a:hlinkClick r:id="" action="ppaction://media"/>
            <a:extLst>
              <a:ext uri="{FF2B5EF4-FFF2-40B4-BE49-F238E27FC236}">
                <a16:creationId xmlns:a16="http://schemas.microsoft.com/office/drawing/2014/main" id="{C82D1845-B67E-9C4C-AFB6-795BDA177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852610" y="-636591"/>
            <a:ext cx="2748275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50660" y="4283585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briogais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pic>
        <p:nvPicPr>
          <p:cNvPr id="2" name="Online Media 1" descr="260.wav">
            <a:hlinkClick r:id="" action="ppaction://media"/>
            <a:extLst>
              <a:ext uri="{FF2B5EF4-FFF2-40B4-BE49-F238E27FC236}">
                <a16:creationId xmlns:a16="http://schemas.microsoft.com/office/drawing/2014/main" id="{01FE54E9-25C7-B14D-8325-2234476E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0"/>
          <a:stretch/>
        </p:blipFill>
        <p:spPr>
          <a:xfrm>
            <a:off x="852610" y="-636591"/>
            <a:ext cx="2748275" cy="68190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000822" y="4889227"/>
            <a:ext cx="60006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65662" y="4889227"/>
            <a:ext cx="535283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brògan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pic>
        <p:nvPicPr>
          <p:cNvPr id="2" name="Online Media 1" descr="261.wav">
            <a:hlinkClick r:id="" action="ppaction://media"/>
            <a:extLst>
              <a:ext uri="{FF2B5EF4-FFF2-40B4-BE49-F238E27FC236}">
                <a16:creationId xmlns:a16="http://schemas.microsoft.com/office/drawing/2014/main" id="{A78E8B87-BC29-D149-BA8D-A8A705EC8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8590" y="5852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648731" y="3844198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" r="36523" b="-312"/>
          <a:stretch/>
        </p:blipFill>
        <p:spPr>
          <a:xfrm>
            <a:off x="661667" y="-282245"/>
            <a:ext cx="2540296" cy="6819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seacaid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pic>
        <p:nvPicPr>
          <p:cNvPr id="2" name="Online Media 1" descr="262.wav">
            <a:hlinkClick r:id="" action="ppaction://media"/>
            <a:extLst>
              <a:ext uri="{FF2B5EF4-FFF2-40B4-BE49-F238E27FC236}">
                <a16:creationId xmlns:a16="http://schemas.microsoft.com/office/drawing/2014/main" id="{FEF42C40-B6E7-6543-8FA3-65E8B976D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1057" y="590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434168" y="4616094"/>
            <a:ext cx="2137832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" r="36523" b="-312"/>
          <a:stretch/>
        </p:blipFill>
        <p:spPr>
          <a:xfrm>
            <a:off x="661667" y="-282245"/>
            <a:ext cx="2540296" cy="6819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3331" y="1505833"/>
            <a:ext cx="423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fèileadh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pic>
        <p:nvPicPr>
          <p:cNvPr id="2" name="Online Media 1" descr="263.wav">
            <a:hlinkClick r:id="" action="ppaction://media"/>
            <a:extLst>
              <a:ext uri="{FF2B5EF4-FFF2-40B4-BE49-F238E27FC236}">
                <a16:creationId xmlns:a16="http://schemas.microsoft.com/office/drawing/2014/main" id="{B7EDA7BB-11E7-F34C-B8F5-737AC4CB2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858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095637" y="4946625"/>
            <a:ext cx="623812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" r="36523" b="-312"/>
          <a:stretch/>
        </p:blipFill>
        <p:spPr>
          <a:xfrm>
            <a:off x="522967" y="-250714"/>
            <a:ext cx="2540296" cy="6819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6921" y="1505833"/>
            <a:ext cx="444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stocainnean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9163" y="4946625"/>
            <a:ext cx="597367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264.wav">
            <a:hlinkClick r:id="" action="ppaction://media"/>
            <a:extLst>
              <a:ext uri="{FF2B5EF4-FFF2-40B4-BE49-F238E27FC236}">
                <a16:creationId xmlns:a16="http://schemas.microsoft.com/office/drawing/2014/main" id="{F22040EA-0F27-9A48-9B25-A46A31A8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629" y="5907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2095637" y="5231633"/>
            <a:ext cx="623812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othes_peop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2" r="36523" b="-312"/>
          <a:stretch/>
        </p:blipFill>
        <p:spPr>
          <a:xfrm>
            <a:off x="519162" y="-282245"/>
            <a:ext cx="2330915" cy="6819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861" y="1505833"/>
            <a:ext cx="444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Tha</a:t>
            </a:r>
            <a:r>
              <a:rPr lang="en-GB" sz="4000" dirty="0">
                <a:latin typeface="Sassoon Primary" panose="020B0503020103030203" pitchFamily="34" charset="77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</a:rPr>
              <a:t>brògan</a:t>
            </a:r>
            <a:r>
              <a:rPr lang="en-GB" sz="4000" dirty="0">
                <a:latin typeface="Sassoon Primary" panose="020B0503020103030203" pitchFamily="34" charset="77"/>
              </a:rPr>
              <a:t> air.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359" y="5231633"/>
            <a:ext cx="597367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265.wav">
            <a:hlinkClick r:id="" action="ppaction://media"/>
            <a:extLst>
              <a:ext uri="{FF2B5EF4-FFF2-40B4-BE49-F238E27FC236}">
                <a16:creationId xmlns:a16="http://schemas.microsoft.com/office/drawing/2014/main" id="{7A199EDF-80C4-5E46-8DAD-F75540068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742" y="58964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28143</TotalTime>
  <Words>73</Words>
  <Application>Microsoft Macintosh PowerPoint</Application>
  <PresentationFormat>On-screen Show (4:3)</PresentationFormat>
  <Paragraphs>21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Sassoon Primary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190</cp:revision>
  <dcterms:created xsi:type="dcterms:W3CDTF">2015-03-16T16:16:55Z</dcterms:created>
  <dcterms:modified xsi:type="dcterms:W3CDTF">2019-12-16T14:56:56Z</dcterms:modified>
</cp:coreProperties>
</file>