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95" r:id="rId2"/>
    <p:sldId id="299" r:id="rId3"/>
    <p:sldId id="29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big elephant is stamping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Stamping, stamping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big elephant is stamping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Stamp, stamp, 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tiger is calling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Calling, calling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tiger is calling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Roar, roar, roar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green crocodile is sly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green crocodile is sly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Yum, yum, yum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980DE-96FB-9D43-888D-DFF59E589F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0CAA9-B6D0-2145-A204-D372A65CBD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E04C5-530F-344E-9EC9-EECDC8A836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236" y="3171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3321" y="644875"/>
            <a:ext cx="76773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t-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ailbhean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mòr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a’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stampadh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a’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stampadh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a’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stampadh</a:t>
            </a:r>
            <a:b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t-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ailbhean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mòr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a’ </a:t>
            </a:r>
            <a:r>
              <a:rPr kumimoji="0" lang="en-GB" altLang="en-US" sz="4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stampadh</a:t>
            </a: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altLang="en-US" sz="4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stamp, stamp, stamp</a:t>
            </a:r>
            <a:endParaRPr kumimoji="0" lang="en-GB" altLang="en-US" sz="4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ssoon Primary" panose="020B0503020103030203" pitchFamily="34" charset="77"/>
            </a:endParaRPr>
          </a:p>
        </p:txBody>
      </p:sp>
      <p:pic>
        <p:nvPicPr>
          <p:cNvPr id="9" name="Tha an t-Ailbhean Mò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3050" y="6007165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3704C-52AE-7646-87A5-3B852A0BC8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35" t="5977" r="34828" b="68123"/>
          <a:stretch/>
        </p:blipFill>
        <p:spPr>
          <a:xfrm>
            <a:off x="2466149" y="3091552"/>
            <a:ext cx="3897345" cy="3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212" y="630624"/>
            <a:ext cx="8108731" cy="270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tìgear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ag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èigheachd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ag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èigheachd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ag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èigheachd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tìgear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ag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èigheachd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Ràrr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ràrr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ràrr</a:t>
            </a: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79E1D-319D-0041-942B-9C8DD34BE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64" t="36475" r="5095" b="45594"/>
          <a:stretch/>
        </p:blipFill>
        <p:spPr>
          <a:xfrm>
            <a:off x="2722179" y="3216165"/>
            <a:ext cx="3862237" cy="27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1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847" y="648520"/>
            <a:ext cx="7994072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crogall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uaine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acrach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acrach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acrach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crogall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uaine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acrach</a:t>
            </a:r>
            <a:b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Ium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ium</a:t>
            </a:r>
            <a:r>
              <a:rPr lang="en-GB" sz="4000" dirty="0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ium</a:t>
            </a: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896EE-B806-EF49-B54B-8112C878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0" t="77701" r="27624" b="6667"/>
          <a:stretch/>
        </p:blipFill>
        <p:spPr>
          <a:xfrm>
            <a:off x="1682175" y="3605431"/>
            <a:ext cx="5779650" cy="21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21371</TotalTime>
  <Words>74</Words>
  <Application>Microsoft Macintosh PowerPoint</Application>
  <PresentationFormat>On-screen Show (4:3)</PresentationFormat>
  <Paragraphs>18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Sassoon Primary</vt:lpstr>
      <vt:lpstr>Office Theme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179</cp:revision>
  <dcterms:created xsi:type="dcterms:W3CDTF">2015-03-16T16:16:55Z</dcterms:created>
  <dcterms:modified xsi:type="dcterms:W3CDTF">2019-12-16T14:48:07Z</dcterms:modified>
</cp:coreProperties>
</file>