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58" d="100"/>
          <a:sy n="58" d="100"/>
        </p:scale>
        <p:origin x="326" y="6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a snowman. He is so fat.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Santa. He is so cheery.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a robin. It is so small.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a Christmas tree. It is so tall.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Here’s Rudolph. He is so big.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Here are presents. They are so shiny.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BE04-6089-4C44-A943-E69447FAE01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FBC1-2C9A-4123-B031-8437302FD92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5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DB10-CCCC-4E9B-990C-13CFF4022E94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2B28-6454-4337-A2C0-A68371245A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4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937D-27A9-4FB4-BD60-17557EDCD82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A8D-1501-4865-A1B2-FA452FE262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9C4-B4AA-4232-9015-821319428E5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2E27-BFD5-4D4A-87C6-CBE3655E61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4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CF4-42D3-4856-AEA4-1B52BE59681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8F42-FFDC-4154-B629-E934158774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97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F86D-DF13-4678-957C-8E01A19EBB0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8FA1-EDCA-4FC6-B908-539C62B234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1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D73A-BA3E-4C55-BBFE-2877B6B4C60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12D7-8609-4B90-AED6-2145F85C5C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5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9DD4-102D-4AE3-B044-3F9E496FF31A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AA29-52FD-411E-8D91-B32E76A74C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7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F858-8C72-4782-AE78-0FA910DA00A1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77D7F-D1FA-43DC-94A2-B595DC6361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1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E39F-A0BC-43D5-AFBE-6DCD8703205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3B81-80EB-469A-87FC-0B80626F25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4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8BEE-BBAA-4B9B-AF06-73F2DA9CEE3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716F-5414-47FC-822C-2D083A53F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E71E-03E4-B044-B660-576C7761905C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68FE-8501-AC42-ACD6-CF664506CB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4D10A-7951-6543-8D8B-8007590BA2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114E3D-F973-2D43-8059-0162E5C3FE9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D6682-B92D-AC44-A0D9-F3941A4195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5" y="5970531"/>
            <a:ext cx="8928992" cy="5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876800" y="2811463"/>
            <a:ext cx="4267200" cy="2387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Seo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reamhar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48392-9842-E641-8B09-01ED4F76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027" y="1447800"/>
            <a:ext cx="3273973" cy="3783693"/>
          </a:xfrm>
          <a:prstGeom prst="rect">
            <a:avLst/>
          </a:prstGeom>
        </p:spPr>
      </p:pic>
      <p:pic>
        <p:nvPicPr>
          <p:cNvPr id="10" name="Online Media 9" descr="444.wav">
            <a:hlinkClick r:id="" action="ppaction://media"/>
            <a:extLst>
              <a:ext uri="{FF2B5EF4-FFF2-40B4-BE49-F238E27FC236}">
                <a16:creationId xmlns:a16="http://schemas.microsoft.com/office/drawing/2014/main" id="{88307FC3-E3A2-A34E-AFBA-A218EAAB2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0852" y="2800825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Seo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na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Nollaig.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sunndach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A1E27-015A-214A-9F60-4F732876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33400"/>
            <a:ext cx="3141603" cy="5323114"/>
          </a:xfrm>
          <a:prstGeom prst="rect">
            <a:avLst/>
          </a:prstGeom>
        </p:spPr>
      </p:pic>
      <p:pic>
        <p:nvPicPr>
          <p:cNvPr id="8" name="Online Media 7" descr="445.wav">
            <a:hlinkClick r:id="" action="ppaction://media"/>
            <a:extLst>
              <a:ext uri="{FF2B5EF4-FFF2-40B4-BE49-F238E27FC236}">
                <a16:creationId xmlns:a16="http://schemas.microsoft.com/office/drawing/2014/main" id="{2AAA10CE-1070-BF4C-ABB1-11E873A12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8400" y="585651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2282" y="2995135"/>
            <a:ext cx="3604497" cy="1051085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Seo</a:t>
            </a:r>
            <a: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brù-dhearg</a:t>
            </a:r>
            <a: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  <a:b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beag</a:t>
            </a:r>
            <a: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55675-60E9-CE4F-9886-E10FB0DB8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91877"/>
            <a:ext cx="3875010" cy="3657600"/>
          </a:xfrm>
          <a:prstGeom prst="rect">
            <a:avLst/>
          </a:prstGeom>
        </p:spPr>
      </p:pic>
      <p:pic>
        <p:nvPicPr>
          <p:cNvPr id="8" name="Online Media 7" descr="446.wav">
            <a:hlinkClick r:id="" action="ppaction://media"/>
            <a:extLst>
              <a:ext uri="{FF2B5EF4-FFF2-40B4-BE49-F238E27FC236}">
                <a16:creationId xmlns:a16="http://schemas.microsoft.com/office/drawing/2014/main" id="{5698DB75-EF37-F14B-82BD-D4B73D7C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3702" y="2903457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Seo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craobh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Nollaig.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Tha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i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àrd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8" name="Online Media 7" descr="447.wav">
            <a:hlinkClick r:id="" action="ppaction://media"/>
            <a:extLst>
              <a:ext uri="{FF2B5EF4-FFF2-40B4-BE49-F238E27FC236}">
                <a16:creationId xmlns:a16="http://schemas.microsoft.com/office/drawing/2014/main" id="{46BF7275-EDF3-A74E-A0AC-49ED328C9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9436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AC622-82EA-4919-8D24-F22926EFD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04800"/>
            <a:ext cx="4082890" cy="545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1476" y="2812255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Seo Rudolf.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Tha e cho mòr.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0F6B3-4499-0A42-8A81-54E766414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812" y="792641"/>
            <a:ext cx="3500664" cy="4039228"/>
          </a:xfrm>
          <a:prstGeom prst="rect">
            <a:avLst/>
          </a:prstGeom>
        </p:spPr>
      </p:pic>
      <p:pic>
        <p:nvPicPr>
          <p:cNvPr id="8" name="Online Media 7" descr="448.wav">
            <a:hlinkClick r:id="" action="ppaction://media"/>
            <a:extLst>
              <a:ext uri="{FF2B5EF4-FFF2-40B4-BE49-F238E27FC236}">
                <a16:creationId xmlns:a16="http://schemas.microsoft.com/office/drawing/2014/main" id="{A41F230C-78DD-AB4D-8D84-6D1EEED80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588295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4804" y="6263"/>
            <a:ext cx="2973795" cy="3943349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2C2C2C"/>
                </a:solidFill>
                <a:latin typeface="Sassoon Primary" panose="020B0503020103030203" pitchFamily="34" charset="77"/>
              </a:rPr>
              <a:t>Seo preusantan.</a:t>
            </a:r>
            <a:br>
              <a:rPr lang="en-US" sz="2700" dirty="0">
                <a:solidFill>
                  <a:srgbClr val="2C2C2C"/>
                </a:solidFill>
                <a:latin typeface="Sassoon Primary" panose="020B0503020103030203" pitchFamily="34" charset="77"/>
              </a:rPr>
            </a:br>
            <a:r>
              <a:rPr lang="en-US" sz="2700" dirty="0">
                <a:solidFill>
                  <a:srgbClr val="2C2C2C"/>
                </a:solidFill>
                <a:latin typeface="Sassoon Primary" panose="020B0503020103030203" pitchFamily="34" charset="77"/>
              </a:rPr>
              <a:t>Tha iad cho gleansach.</a:t>
            </a:r>
          </a:p>
        </p:txBody>
      </p:sp>
      <p:pic>
        <p:nvPicPr>
          <p:cNvPr id="7" name="Online Media 6" descr="449.wav">
            <a:hlinkClick r:id="" action="ppaction://media"/>
            <a:extLst>
              <a:ext uri="{FF2B5EF4-FFF2-40B4-BE49-F238E27FC236}">
                <a16:creationId xmlns:a16="http://schemas.microsoft.com/office/drawing/2014/main" id="{1694453A-53B0-804F-9FA3-2B1B33A61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8674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16671-711E-444A-B7AE-BE77E0C34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5" y="3657600"/>
            <a:ext cx="2133601" cy="2289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C06F6-958A-4182-AC67-280001006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008" y="3292725"/>
            <a:ext cx="1308100" cy="265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BC2F1-2ACC-4F18-A049-F1204884B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396" y="3901102"/>
            <a:ext cx="1806106" cy="2049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CB8AE-9BA4-4B98-A721-5D5023875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0790" y="3842138"/>
            <a:ext cx="13716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111</Words>
  <Application>Microsoft Office PowerPoint</Application>
  <PresentationFormat>On-screen Show (4:3)</PresentationFormat>
  <Paragraphs>12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Sassoon Primary</vt:lpstr>
      <vt:lpstr>Calibri Light</vt:lpstr>
      <vt:lpstr>Calibri</vt:lpstr>
      <vt:lpstr>Office Theme</vt:lpstr>
      <vt:lpstr>Seo bodach sneachda. Tha e cho reamhar.</vt:lpstr>
      <vt:lpstr>Seo Bodach na Nollaig. Tha e cho sunndach.</vt:lpstr>
      <vt:lpstr>Seo brù-dhearg. Tha e cho beag.</vt:lpstr>
      <vt:lpstr>Seo craobh Nollaig. Tha i cho àrd.</vt:lpstr>
      <vt:lpstr>Seo Rudolf. Tha e cho mòr.</vt:lpstr>
      <vt:lpstr>Seo preusantan. Tha iad cho gleansach.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Jackie Mullen</cp:lastModifiedBy>
  <cp:revision>6</cp:revision>
  <dcterms:created xsi:type="dcterms:W3CDTF">2019-11-20T07:04:24Z</dcterms:created>
  <dcterms:modified xsi:type="dcterms:W3CDTF">2019-12-11T10:44:26Z</dcterms:modified>
</cp:coreProperties>
</file>