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Sassoon Primary" panose="020B0503020103030203" pitchFamily="34" charset="77"/>
      <p:regular r:id="rId16"/>
      <p:bold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AA5B-6FF8-4831-B636-33EEE653B620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AF044-F37D-4D17-83C8-9D4976FFB3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48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Look!</a:t>
            </a:r>
          </a:p>
          <a:p>
            <a:r>
              <a:rPr lang="en-GB" dirty="0"/>
              <a:t>Here’s a frog!</a:t>
            </a:r>
          </a:p>
          <a:p>
            <a:r>
              <a:rPr lang="en-GB" dirty="0"/>
              <a:t>It is green.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F044-F37D-4D17-83C8-9D4976FFB39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5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Look!</a:t>
            </a:r>
          </a:p>
          <a:p>
            <a:r>
              <a:rPr lang="en-GB" dirty="0"/>
              <a:t>Here’s a monkey!</a:t>
            </a:r>
          </a:p>
          <a:p>
            <a:r>
              <a:rPr lang="en-GB" dirty="0"/>
              <a:t>It is brown.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F044-F37D-4D17-83C8-9D4976FFB39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6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 little horse!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black.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F044-F37D-4D17-83C8-9D4976FFB39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8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 duck!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yellow.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F044-F37D-4D17-83C8-9D4976FFB39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6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 pig!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pink.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F044-F37D-4D17-83C8-9D4976FFB39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45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 fish!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orange.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F044-F37D-4D17-83C8-9D4976FFB39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0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an elephant!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grey.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AF044-F37D-4D17-83C8-9D4976FFB39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8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60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23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7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37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73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92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4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20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97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1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526D54-82C0-4B84-9A80-3B52A7D4962C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2D749A9-CF28-423B-9C4C-C280029E55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71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9B640B-C636-D643-82C0-9B6768372C6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2A545-EE97-F54A-A02D-2BEB743978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5969DA-B464-9D46-BF35-8CB4A9F3D8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505" y="5970531"/>
            <a:ext cx="8928992" cy="5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9E0A95-3E60-D84E-8E8F-161D3C91E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065" y="1671714"/>
            <a:ext cx="2772541" cy="3008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BD245E-C87D-8942-BBBC-CBEACF2E24D0}"/>
              </a:ext>
            </a:extLst>
          </p:cNvPr>
          <p:cNvSpPr txBox="1"/>
          <p:nvPr/>
        </p:nvSpPr>
        <p:spPr>
          <a:xfrm>
            <a:off x="4572000" y="1731408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Seall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Seo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losgann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Tha</a:t>
            </a:r>
            <a:r>
              <a:rPr lang="en-US" sz="4800" dirty="0">
                <a:latin typeface="Sassoon Primary" panose="020B0503020103030203" pitchFamily="34" charset="77"/>
              </a:rPr>
              <a:t> e </a:t>
            </a:r>
            <a:r>
              <a:rPr lang="en-US" sz="4800" dirty="0" err="1">
                <a:latin typeface="Sassoon Primary" panose="020B0503020103030203" pitchFamily="34" charset="77"/>
              </a:rPr>
              <a:t>uaine</a:t>
            </a:r>
            <a:r>
              <a:rPr lang="en-US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Online Media 2" descr="144.wav">
            <a:hlinkClick r:id="" action="ppaction://media"/>
            <a:extLst>
              <a:ext uri="{FF2B5EF4-FFF2-40B4-BE49-F238E27FC236}">
                <a16:creationId xmlns:a16="http://schemas.microsoft.com/office/drawing/2014/main" id="{E8C0FEBA-B96D-8F43-BC1A-F8FE5DECD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1314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8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13017C-C3E1-4744-8F6A-507F87D1885E}"/>
              </a:ext>
            </a:extLst>
          </p:cNvPr>
          <p:cNvSpPr txBox="1"/>
          <p:nvPr/>
        </p:nvSpPr>
        <p:spPr>
          <a:xfrm>
            <a:off x="4572000" y="1731408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Seall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Seo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muncaidh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Tha</a:t>
            </a:r>
            <a:r>
              <a:rPr lang="en-US" sz="4800" dirty="0">
                <a:latin typeface="Sassoon Primary" panose="020B0503020103030203" pitchFamily="34" charset="77"/>
              </a:rPr>
              <a:t> e </a:t>
            </a:r>
            <a:r>
              <a:rPr lang="en-US" sz="4800" dirty="0" err="1">
                <a:latin typeface="Sassoon Primary" panose="020B0503020103030203" pitchFamily="34" charset="77"/>
              </a:rPr>
              <a:t>donn</a:t>
            </a:r>
            <a:r>
              <a:rPr lang="en-US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8ED9F-7EB1-FE46-9502-AE2EBA06D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08" y="1428620"/>
            <a:ext cx="3697096" cy="3494689"/>
          </a:xfrm>
          <a:prstGeom prst="rect">
            <a:avLst/>
          </a:prstGeom>
        </p:spPr>
      </p:pic>
      <p:pic>
        <p:nvPicPr>
          <p:cNvPr id="3" name="Online Media 2" descr="145.wav">
            <a:hlinkClick r:id="" action="ppaction://media"/>
            <a:extLst>
              <a:ext uri="{FF2B5EF4-FFF2-40B4-BE49-F238E27FC236}">
                <a16:creationId xmlns:a16="http://schemas.microsoft.com/office/drawing/2014/main" id="{839D0DC9-D31B-2743-9102-DFF3F40D9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1246E6-0BF0-4873-A5FC-299126F1189C}"/>
              </a:ext>
            </a:extLst>
          </p:cNvPr>
          <p:cNvSpPr txBox="1"/>
          <p:nvPr/>
        </p:nvSpPr>
        <p:spPr>
          <a:xfrm>
            <a:off x="4572000" y="1731408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  <a:ea typeface="+mj-ea"/>
                <a:cs typeface="+mj-cs"/>
              </a:rPr>
              <a:t>Seall</a:t>
            </a:r>
            <a:r>
              <a:rPr lang="en-US" sz="4800" dirty="0">
                <a:latin typeface="Sassoon Primary" panose="020B0503020103030203" pitchFamily="34" charset="77"/>
                <a:ea typeface="+mj-ea"/>
                <a:cs typeface="+mj-cs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  <a:ea typeface="+mj-ea"/>
                <a:cs typeface="+mj-cs"/>
              </a:rPr>
              <a:t>Seo</a:t>
            </a:r>
            <a:r>
              <a:rPr lang="en-US" sz="4800" dirty="0">
                <a:latin typeface="Sassoon Primary" panose="020B0503020103030203" pitchFamily="34" charset="77"/>
                <a:ea typeface="+mj-ea"/>
                <a:cs typeface="+mj-cs"/>
              </a:rPr>
              <a:t> each </a:t>
            </a:r>
            <a:r>
              <a:rPr lang="en-US" sz="4800" dirty="0" err="1">
                <a:latin typeface="Sassoon Primary" panose="020B0503020103030203" pitchFamily="34" charset="77"/>
                <a:ea typeface="+mj-ea"/>
                <a:cs typeface="+mj-cs"/>
              </a:rPr>
              <a:t>beag</a:t>
            </a:r>
            <a:r>
              <a:rPr lang="en-US" sz="4800" dirty="0">
                <a:latin typeface="Sassoon Primary" panose="020B0503020103030203" pitchFamily="34" charset="77"/>
                <a:ea typeface="+mj-ea"/>
                <a:cs typeface="+mj-cs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  <a:ea typeface="+mj-ea"/>
                <a:cs typeface="+mj-cs"/>
              </a:rPr>
              <a:t>Tha</a:t>
            </a:r>
            <a:r>
              <a:rPr lang="en-US" sz="4800" dirty="0">
                <a:latin typeface="Sassoon Primary" panose="020B0503020103030203" pitchFamily="34" charset="77"/>
                <a:ea typeface="+mj-ea"/>
                <a:cs typeface="+mj-cs"/>
              </a:rPr>
              <a:t> e </a:t>
            </a:r>
            <a:r>
              <a:rPr lang="en-US" sz="4800" dirty="0" err="1">
                <a:latin typeface="Sassoon Primary" panose="020B0503020103030203" pitchFamily="34" charset="77"/>
                <a:ea typeface="+mj-ea"/>
                <a:cs typeface="+mj-cs"/>
              </a:rPr>
              <a:t>dubh</a:t>
            </a:r>
            <a:r>
              <a:rPr lang="en-US" sz="4800" dirty="0">
                <a:latin typeface="Sassoon Primary" panose="020B0503020103030203" pitchFamily="34" charset="77"/>
                <a:ea typeface="+mj-ea"/>
                <a:cs typeface="+mj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21F9C-4E94-8D46-B69A-FDB6065CD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39" y="2229952"/>
            <a:ext cx="3217384" cy="2390570"/>
          </a:xfrm>
          <a:prstGeom prst="rect">
            <a:avLst/>
          </a:prstGeom>
        </p:spPr>
      </p:pic>
      <p:pic>
        <p:nvPicPr>
          <p:cNvPr id="3" name="Online Media 2" descr="146.wav">
            <a:hlinkClick r:id="" action="ppaction://media"/>
            <a:extLst>
              <a:ext uri="{FF2B5EF4-FFF2-40B4-BE49-F238E27FC236}">
                <a16:creationId xmlns:a16="http://schemas.microsoft.com/office/drawing/2014/main" id="{B8134D23-97BA-EB47-9E28-8F657CE45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4" y="58855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1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1AA2AA7-5500-344A-B5F6-71FB182AB60D}"/>
              </a:ext>
            </a:extLst>
          </p:cNvPr>
          <p:cNvSpPr txBox="1"/>
          <p:nvPr/>
        </p:nvSpPr>
        <p:spPr>
          <a:xfrm>
            <a:off x="4572000" y="1731408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Seall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Seo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tunnag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Tha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i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buidhe</a:t>
            </a:r>
            <a:r>
              <a:rPr lang="en-US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BD31E-FEBC-8149-8847-D74302A58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6146" y="-197070"/>
            <a:ext cx="10197664" cy="10197664"/>
          </a:xfrm>
          <a:prstGeom prst="rect">
            <a:avLst/>
          </a:prstGeom>
        </p:spPr>
      </p:pic>
      <p:pic>
        <p:nvPicPr>
          <p:cNvPr id="2" name="Online Media 1" descr="147.wav">
            <a:hlinkClick r:id="" action="ppaction://media"/>
            <a:extLst>
              <a:ext uri="{FF2B5EF4-FFF2-40B4-BE49-F238E27FC236}">
                <a16:creationId xmlns:a16="http://schemas.microsoft.com/office/drawing/2014/main" id="{A11AD97F-EE77-A74F-B418-C14B2B45C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2984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0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c.png">
            <a:extLst>
              <a:ext uri="{FF2B5EF4-FFF2-40B4-BE49-F238E27FC236}">
                <a16:creationId xmlns:a16="http://schemas.microsoft.com/office/drawing/2014/main" id="{A8B0DFE4-6BB3-4EF3-866B-8A2E41478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0" y="2228427"/>
            <a:ext cx="3908990" cy="2286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9C636F-9915-8340-BBAF-7E939F16E79E}"/>
              </a:ext>
            </a:extLst>
          </p:cNvPr>
          <p:cNvSpPr txBox="1"/>
          <p:nvPr/>
        </p:nvSpPr>
        <p:spPr>
          <a:xfrm>
            <a:off x="4572000" y="2123090"/>
            <a:ext cx="4645250" cy="2497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Seall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Seo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muc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Tha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i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pinc</a:t>
            </a:r>
            <a:r>
              <a:rPr lang="en-US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2" name="Online Media 1" descr="148.wav">
            <a:hlinkClick r:id="" action="ppaction://media"/>
            <a:extLst>
              <a:ext uri="{FF2B5EF4-FFF2-40B4-BE49-F238E27FC236}">
                <a16:creationId xmlns:a16="http://schemas.microsoft.com/office/drawing/2014/main" id="{7C991CFC-B558-D240-B980-48369A093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1057" y="58637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FA47C-6B38-B440-A5AB-298244FE1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009" y="1783959"/>
            <a:ext cx="2410364" cy="2864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0BB5AB-8979-4647-9044-6FB4B48ED486}"/>
              </a:ext>
            </a:extLst>
          </p:cNvPr>
          <p:cNvSpPr txBox="1"/>
          <p:nvPr/>
        </p:nvSpPr>
        <p:spPr>
          <a:xfrm>
            <a:off x="4572000" y="2123090"/>
            <a:ext cx="4645250" cy="2497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Seall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Seo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iasg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Tha</a:t>
            </a:r>
            <a:r>
              <a:rPr lang="en-US" sz="4800" dirty="0">
                <a:latin typeface="Sassoon Primary" panose="020B0503020103030203" pitchFamily="34" charset="77"/>
              </a:rPr>
              <a:t> e </a:t>
            </a:r>
            <a:r>
              <a:rPr lang="en-US" sz="4800" dirty="0" err="1">
                <a:latin typeface="Sassoon Primary" panose="020B0503020103030203" pitchFamily="34" charset="77"/>
              </a:rPr>
              <a:t>orains</a:t>
            </a:r>
            <a:r>
              <a:rPr lang="en-US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Online Media 3" descr="149.wav">
            <a:hlinkClick r:id="" action="ppaction://media"/>
            <a:extLst>
              <a:ext uri="{FF2B5EF4-FFF2-40B4-BE49-F238E27FC236}">
                <a16:creationId xmlns:a16="http://schemas.microsoft.com/office/drawing/2014/main" id="{F35CDA27-55BB-8B40-9979-FFC02E250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4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BB4A5-5E71-CE43-95A1-E66AAB596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1447800"/>
            <a:ext cx="4402667" cy="396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9CDC86-BE3B-7448-B526-03998F4F216F}"/>
              </a:ext>
            </a:extLst>
          </p:cNvPr>
          <p:cNvSpPr txBox="1"/>
          <p:nvPr/>
        </p:nvSpPr>
        <p:spPr>
          <a:xfrm>
            <a:off x="4572000" y="2123090"/>
            <a:ext cx="4645250" cy="2497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Seall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Seo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ailbhean</a:t>
            </a:r>
            <a:r>
              <a:rPr lang="en-US" sz="4800" dirty="0">
                <a:latin typeface="Sassoon Primary" panose="020B0503020103030203" pitchFamily="34" charset="77"/>
              </a:rPr>
              <a:t>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Tha</a:t>
            </a:r>
            <a:r>
              <a:rPr lang="en-US" sz="4800" dirty="0">
                <a:latin typeface="Sassoon Primary" panose="020B0503020103030203" pitchFamily="34" charset="77"/>
              </a:rPr>
              <a:t> e </a:t>
            </a:r>
            <a:r>
              <a:rPr lang="en-US" sz="4800" dirty="0" err="1">
                <a:latin typeface="Sassoon Primary" panose="020B0503020103030203" pitchFamily="34" charset="77"/>
              </a:rPr>
              <a:t>glas</a:t>
            </a:r>
            <a:r>
              <a:rPr lang="en-US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5" name="Online Media 4" descr="150.wav">
            <a:hlinkClick r:id="" action="ppaction://media"/>
            <a:extLst>
              <a:ext uri="{FF2B5EF4-FFF2-40B4-BE49-F238E27FC236}">
                <a16:creationId xmlns:a16="http://schemas.microsoft.com/office/drawing/2014/main" id="{5879C44C-873D-FD45-99DD-F37BCC191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3972" y="5874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142</Words>
  <Application>Microsoft Macintosh PowerPoint</Application>
  <PresentationFormat>On-screen Show (4:3)</PresentationFormat>
  <Paragraphs>49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Sassoon Primary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Mullen</dc:creator>
  <cp:lastModifiedBy>Anne McCormack</cp:lastModifiedBy>
  <cp:revision>7</cp:revision>
  <dcterms:created xsi:type="dcterms:W3CDTF">2019-08-13T08:33:47Z</dcterms:created>
  <dcterms:modified xsi:type="dcterms:W3CDTF">2019-12-05T12:53:51Z</dcterms:modified>
</cp:coreProperties>
</file>