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assoon Primary" panose="020B0503020103030203" pitchFamily="34" charset="77"/>
      <p:regular r:id="rId18"/>
      <p:bold r:id="rId19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/>
    <p:restoredTop sz="94674"/>
  </p:normalViewPr>
  <p:slideViewPr>
    <p:cSldViewPr>
      <p:cViewPr varScale="1">
        <p:scale>
          <a:sx n="119" d="100"/>
          <a:sy n="119" d="100"/>
        </p:scale>
        <p:origin x="2464" y="192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 Clause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big bag (sack)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 has a big bag.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red coat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 has a red coat 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Black boots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 has black boots 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green gloves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 </a:t>
            </a:r>
            <a:r>
              <a:rPr lang="en-US"/>
              <a:t>has green </a:t>
            </a:r>
            <a:r>
              <a:rPr lang="en-US" dirty="0"/>
              <a:t>gloves 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A33E286-0E07-4696-BDFE-5102C2E5D417}" type="datetime1"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33400A3-5D8C-4248-9017-867FB73C896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7F0A2A2-3AA2-45DD-8DDF-7CC0E8DC4BFC}" type="datetime1"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CEF878A-B6AD-43BB-B593-B717D93DBAAB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0B92BC5-0011-4362-A951-4A35CF8A31A0}" type="datetime1"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C53FFBC-9D77-4217-B564-2744639C4D9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F0973DB-C182-43C9-989E-8D7DAD926DE7}" type="datetime1"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71C9880-2550-4345-8EE9-0949DF2067BF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6FCB933-38FD-48FA-8271-8E1BEBDCF424}" type="datetime1"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AD812CD-489D-4935-9CCD-41AA95A5D1C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7EE0548-04E4-4164-BAAC-B298FF4F31C8}" type="datetime1"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7A9A817-751F-4F06-B496-75757901606B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B167CF5-6511-4C3D-8D36-E98A62A24318}" type="datetime1">
              <a:t>2/12/20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39D82C1-04AC-4367-A867-AAD99113BD5E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A344A0B-60C7-4712-8A31-53391F423D8A}" type="datetime1">
              <a:t>2/12/20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99EAEA7-A73B-42A1-B0CD-1C23F5F567B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893C5C4-2DEE-48DB-884A-301DA83EECED}" type="datetime1">
              <a:t>2/12/20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2030FBA-10A0-402E-95AB-3C0FEFEA57F7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86505C9-A3DA-4EE5-A42B-AB9322654CCD}" type="datetime1"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FEF3B34-7FAD-42FA-8DF4-262BBD7C2D07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F067631-B7C1-42FF-B7F5-67BDBAE2C139}" type="datetime1"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BB1706D-90A3-40A5-BDB7-EBA82B9ECA2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2DCAC5-B60E-224E-8716-49150EFA713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3B353-5A19-8A4D-86A3-523929DF80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CE42E-F551-E24E-8799-A56F8A24E0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95" y="2800825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Santa Claus</a:t>
            </a:r>
          </a:p>
        </p:txBody>
      </p:sp>
      <p:pic>
        <p:nvPicPr>
          <p:cNvPr id="3" name="Online Media 2" descr="435.wav">
            <a:hlinkClick r:id="" action="ppaction://media"/>
            <a:extLst>
              <a:ext uri="{FF2B5EF4-FFF2-40B4-BE49-F238E27FC236}">
                <a16:creationId xmlns:a16="http://schemas.microsoft.com/office/drawing/2014/main" id="{14D1BF67-1AF3-094C-8983-A54B3B333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D7133-5296-EE41-A02C-CDD724126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95" y="3008776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baga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mòr</a:t>
            </a:r>
          </a:p>
        </p:txBody>
      </p:sp>
      <p:sp>
        <p:nvSpPr>
          <p:cNvPr id="4" name="Arrow: Left 2"/>
          <p:cNvSpPr/>
          <p:nvPr/>
        </p:nvSpPr>
        <p:spPr>
          <a:xfrm>
            <a:off x="3603001" y="2505400"/>
            <a:ext cx="2209800" cy="398927"/>
          </a:xfrm>
          <a:prstGeom prst="leftArrow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3" name="Online Media 2" descr="436.wav">
            <a:hlinkClick r:id="" action="ppaction://media"/>
            <a:extLst>
              <a:ext uri="{FF2B5EF4-FFF2-40B4-BE49-F238E27FC236}">
                <a16:creationId xmlns:a16="http://schemas.microsoft.com/office/drawing/2014/main" id="{8B97E66D-E624-FE4B-9C02-A01392570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F008A-6BAA-6845-8B13-1EB028345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67" y="778136"/>
            <a:ext cx="3012583" cy="510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95" y="3008776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baga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mòr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aig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Santa.</a:t>
            </a:r>
          </a:p>
        </p:txBody>
      </p:sp>
      <p:pic>
        <p:nvPicPr>
          <p:cNvPr id="5" name="Online Media 4" descr="437.wav">
            <a:hlinkClick r:id="" action="ppaction://media"/>
            <a:extLst>
              <a:ext uri="{FF2B5EF4-FFF2-40B4-BE49-F238E27FC236}">
                <a16:creationId xmlns:a16="http://schemas.microsoft.com/office/drawing/2014/main" id="{C27D0A92-3CD1-6E45-B40F-87FBE8537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9436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74C1D-9F26-104D-A31B-C8B9F32D0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6CAF7-11D5-194E-8B2D-E24887CE1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708" y="2716459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còta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dearg</a:t>
            </a:r>
          </a:p>
        </p:txBody>
      </p:sp>
      <p:sp>
        <p:nvSpPr>
          <p:cNvPr id="4" name="Arrow: Left 3"/>
          <p:cNvSpPr/>
          <p:nvPr/>
        </p:nvSpPr>
        <p:spPr>
          <a:xfrm>
            <a:off x="2895600" y="3030073"/>
            <a:ext cx="2209800" cy="398927"/>
          </a:xfrm>
          <a:prstGeom prst="leftArrow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3" name="Online Media 2" descr="438.wav">
            <a:hlinkClick r:id="" action="ppaction://media"/>
            <a:extLst>
              <a:ext uri="{FF2B5EF4-FFF2-40B4-BE49-F238E27FC236}">
                <a16:creationId xmlns:a16="http://schemas.microsoft.com/office/drawing/2014/main" id="{7038ED88-2A7A-AF4C-9E3A-819DB008B3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95" y="2800825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còta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dearg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air Santa.</a:t>
            </a:r>
          </a:p>
        </p:txBody>
      </p:sp>
      <p:pic>
        <p:nvPicPr>
          <p:cNvPr id="3" name="Online Media 2" descr="439.wav">
            <a:hlinkClick r:id="" action="ppaction://media"/>
            <a:extLst>
              <a:ext uri="{FF2B5EF4-FFF2-40B4-BE49-F238E27FC236}">
                <a16:creationId xmlns:a16="http://schemas.microsoft.com/office/drawing/2014/main" id="{0C793CBC-FA99-9347-8C1F-629378ABD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37D82-FF9B-6243-B385-B50AD21CC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95" y="2800825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bòtannan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dubha</a:t>
            </a:r>
          </a:p>
        </p:txBody>
      </p:sp>
      <p:sp>
        <p:nvSpPr>
          <p:cNvPr id="4" name="Arrow: Left 3"/>
          <p:cNvSpPr/>
          <p:nvPr/>
        </p:nvSpPr>
        <p:spPr>
          <a:xfrm>
            <a:off x="3810000" y="5551295"/>
            <a:ext cx="2209800" cy="398927"/>
          </a:xfrm>
          <a:prstGeom prst="leftArrow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3" name="Online Media 2" descr="440.wav">
            <a:hlinkClick r:id="" action="ppaction://media"/>
            <a:extLst>
              <a:ext uri="{FF2B5EF4-FFF2-40B4-BE49-F238E27FC236}">
                <a16:creationId xmlns:a16="http://schemas.microsoft.com/office/drawing/2014/main" id="{DB07DF96-EDAB-9347-84C9-BBEF0C209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CF61E-F247-5547-8761-04282514A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95" y="2800825"/>
            <a:ext cx="4511154" cy="712541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bòtannan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dubha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air Santa.</a:t>
            </a:r>
          </a:p>
        </p:txBody>
      </p:sp>
      <p:pic>
        <p:nvPicPr>
          <p:cNvPr id="5" name="Online Media 4" descr="441.wav">
            <a:hlinkClick r:id="" action="ppaction://media"/>
            <a:extLst>
              <a:ext uri="{FF2B5EF4-FFF2-40B4-BE49-F238E27FC236}">
                <a16:creationId xmlns:a16="http://schemas.microsoft.com/office/drawing/2014/main" id="{2AFCD991-6062-7E4B-ADE5-905DB8A13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59EDD-48C7-164A-9A6A-D601C5E5B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7B4E6-5322-CF49-9DD7-94E215CA8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807" y="2958877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miotagan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uaine</a:t>
            </a:r>
            <a:endParaRPr lang="en-US" sz="2775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sp>
        <p:nvSpPr>
          <p:cNvPr id="4" name="Arrow: Left 3"/>
          <p:cNvSpPr/>
          <p:nvPr/>
        </p:nvSpPr>
        <p:spPr>
          <a:xfrm rot="20868908">
            <a:off x="3598608" y="2072589"/>
            <a:ext cx="2209800" cy="398927"/>
          </a:xfrm>
          <a:prstGeom prst="leftArrow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sp>
        <p:nvSpPr>
          <p:cNvPr id="5" name="Arrow: Left 4"/>
          <p:cNvSpPr/>
          <p:nvPr/>
        </p:nvSpPr>
        <p:spPr>
          <a:xfrm rot="709920">
            <a:off x="1380941" y="3813670"/>
            <a:ext cx="2970521" cy="398927"/>
          </a:xfrm>
          <a:prstGeom prst="leftArrow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3" name="Online Media 2" descr="442.wav">
            <a:hlinkClick r:id="" action="ppaction://media"/>
            <a:extLst>
              <a:ext uri="{FF2B5EF4-FFF2-40B4-BE49-F238E27FC236}">
                <a16:creationId xmlns:a16="http://schemas.microsoft.com/office/drawing/2014/main" id="{CB35C9E1-89BC-8144-95D6-21C0F877E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587377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95" y="2800825"/>
            <a:ext cx="4511154" cy="7125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miotagan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uaine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air Santa.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2BEBF-3A2D-1E46-B581-B4DA40E3F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12" y="762896"/>
            <a:ext cx="3012583" cy="5104504"/>
          </a:xfrm>
          <a:prstGeom prst="rect">
            <a:avLst/>
          </a:prstGeom>
        </p:spPr>
      </p:pic>
      <p:pic>
        <p:nvPicPr>
          <p:cNvPr id="6" name="Online Media 5" descr="443.wav">
            <a:hlinkClick r:id="" action="ppaction://media"/>
            <a:extLst>
              <a:ext uri="{FF2B5EF4-FFF2-40B4-BE49-F238E27FC236}">
                <a16:creationId xmlns:a16="http://schemas.microsoft.com/office/drawing/2014/main" id="{11D5E8C4-09DE-C548-AFFE-F724CBCF7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87377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</TotalTime>
  <Words>74</Words>
  <Application>Microsoft Macintosh PowerPoint</Application>
  <PresentationFormat>On-screen Show (4:3)</PresentationFormat>
  <Paragraphs>18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Sassoon Primary</vt:lpstr>
      <vt:lpstr>Calibri Light</vt:lpstr>
      <vt:lpstr>Calibri</vt:lpstr>
      <vt:lpstr>Office Theme</vt:lpstr>
      <vt:lpstr>Santa Claus</vt:lpstr>
      <vt:lpstr>baga mòr</vt:lpstr>
      <vt:lpstr>Tha baga mòr aig Santa.</vt:lpstr>
      <vt:lpstr>còta dearg</vt:lpstr>
      <vt:lpstr>Tha còta dearg air Santa.</vt:lpstr>
      <vt:lpstr>bòtannan dubha</vt:lpstr>
      <vt:lpstr>Tha bòtannan dubha air Santa.</vt:lpstr>
      <vt:lpstr>miotagan uaine</vt:lpstr>
      <vt:lpstr>Tha miotagan uaine air Santa.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9</cp:revision>
  <dcterms:created xsi:type="dcterms:W3CDTF">2019-11-20T07:03:32Z</dcterms:created>
  <dcterms:modified xsi:type="dcterms:W3CDTF">2020-02-12T14:45:41Z</dcterms:modified>
</cp:coreProperties>
</file>