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Sassoon Primary" panose="020B0503020103030203" pitchFamily="34" charset="77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 autoAdjust="0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8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5ECA-C81C-4E02-9958-981A85ADC1D1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F2681-04CF-47E1-945F-B9FDED453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59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It’s Hallowe’en!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3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all excited.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6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will be going out tonight and we’ll be wearing costumes.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72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will be dark but we won’t be scared because an adult will be with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62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We’ll be singing and dancing.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35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Perhaps we’ll get sweets, chocolate and apples if we’re good at singing and dancing.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10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We’ll put a pumpkin at the door and we hope that other children will come to our house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4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will be good to see everyone with their costumes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94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62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40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92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5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45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9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2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3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9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26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F6FC69-4EEA-CE49-A910-D470AE3D5B8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0624C-A57E-664E-9C46-78A4A7CC79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89772-56C8-824F-BCE6-D5CBE9DD2E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8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969" y="138477"/>
            <a:ext cx="6858000" cy="1211352"/>
          </a:xfrm>
        </p:spPr>
        <p:txBody>
          <a:bodyPr>
            <a:normAutofit/>
          </a:bodyPr>
          <a:lstStyle/>
          <a:p>
            <a:r>
              <a:rPr lang="en-GB" sz="3300" dirty="0">
                <a:latin typeface="Sassoon Primary" panose="020B0503020103030203" pitchFamily="34" charset="77"/>
              </a:rPr>
              <a:t>’S e </a:t>
            </a:r>
            <a:r>
              <a:rPr lang="en-GB" sz="3300" dirty="0" err="1">
                <a:latin typeface="Sassoon Primary" panose="020B0503020103030203" pitchFamily="34" charset="77"/>
              </a:rPr>
              <a:t>Oidhche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Shamhna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th</a:t>
            </a:r>
            <a:r>
              <a:rPr lang="en-GB" sz="3300" dirty="0">
                <a:latin typeface="Sassoon Primary" panose="020B0503020103030203" pitchFamily="34" charset="77"/>
              </a:rPr>
              <a:t>’ ann!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BC15D-1B88-F54E-BAC2-0EEAE01D6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752" y="1349829"/>
            <a:ext cx="4476434" cy="4476434"/>
          </a:xfrm>
          <a:prstGeom prst="rect">
            <a:avLst/>
          </a:prstGeom>
        </p:spPr>
      </p:pic>
      <p:pic>
        <p:nvPicPr>
          <p:cNvPr id="3" name="Online Media 2" descr="410.wav">
            <a:hlinkClick r:id="" action="ppaction://media"/>
            <a:extLst>
              <a:ext uri="{FF2B5EF4-FFF2-40B4-BE49-F238E27FC236}">
                <a16:creationId xmlns:a16="http://schemas.microsoft.com/office/drawing/2014/main" id="{D543A66B-F741-4248-8B20-4DF9C851C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2715" y="59067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219" y="1048211"/>
            <a:ext cx="6858000" cy="628189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uile</a:t>
            </a:r>
            <a:r>
              <a:rPr lang="en-GB" sz="3200" dirty="0">
                <a:latin typeface="Sassoon Primary" panose="020B0503020103030203" pitchFamily="34" charset="77"/>
              </a:rPr>
              <a:t> air </a:t>
            </a:r>
            <a:r>
              <a:rPr lang="en-GB" sz="3200" dirty="0" err="1">
                <a:latin typeface="Sassoon Primary" panose="020B0503020103030203" pitchFamily="34" charset="77"/>
              </a:rPr>
              <a:t>bhioran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  <a:br>
              <a:rPr lang="en-GB" sz="3200" dirty="0">
                <a:latin typeface="Sassoon Primary" panose="020B0503020103030203" pitchFamily="34" charset="77"/>
              </a:rPr>
            </a:br>
            <a:endParaRPr lang="en-GB" sz="32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19989-ABB8-3A4B-BAAA-94759D0D0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219" y="3081103"/>
            <a:ext cx="4470400" cy="2728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28FDE-EDB4-7C43-976E-9C7C5FF4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471" y="2999006"/>
            <a:ext cx="4394647" cy="289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1EE9C-CA1B-F44A-B407-F25CF5511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943" y="3252779"/>
            <a:ext cx="1623786" cy="2598058"/>
          </a:xfrm>
          <a:prstGeom prst="rect">
            <a:avLst/>
          </a:prstGeom>
        </p:spPr>
      </p:pic>
      <p:pic>
        <p:nvPicPr>
          <p:cNvPr id="3" name="Online Media 2" descr="411.wav">
            <a:hlinkClick r:id="" action="ppaction://media"/>
            <a:extLst>
              <a:ext uri="{FF2B5EF4-FFF2-40B4-BE49-F238E27FC236}">
                <a16:creationId xmlns:a16="http://schemas.microsoft.com/office/drawing/2014/main" id="{B3FBF9C3-39E3-E74B-8FE8-1F9CD37F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968" y="899626"/>
            <a:ext cx="6858000" cy="907403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dol</a:t>
            </a:r>
            <a:r>
              <a:rPr lang="en-GB" sz="3200" dirty="0">
                <a:latin typeface="Sassoon Primary" panose="020B0503020103030203" pitchFamily="34" charset="77"/>
              </a:rPr>
              <a:t> a-</a:t>
            </a:r>
            <a:r>
              <a:rPr lang="en-GB" sz="3200" dirty="0" err="1">
                <a:latin typeface="Sassoon Primary" panose="020B0503020103030203" pitchFamily="34" charset="77"/>
              </a:rPr>
              <a:t>mach</a:t>
            </a:r>
            <a:r>
              <a:rPr lang="en-GB" sz="3200" dirty="0">
                <a:latin typeface="Sassoon Primary" panose="020B0503020103030203" pitchFamily="34" charset="77"/>
              </a:rPr>
              <a:t> a-</a:t>
            </a:r>
            <a:r>
              <a:rPr lang="en-GB" sz="3200" dirty="0" err="1">
                <a:latin typeface="Sassoon Primary" panose="020B0503020103030203" pitchFamily="34" charset="77"/>
              </a:rPr>
              <a:t>nochd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agus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èididhean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oirnn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4BA5B-3B05-584D-9134-7ED2D7CE8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96" y="2595255"/>
            <a:ext cx="4672952" cy="351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80EA23-1510-D946-9DCF-06ED12A5C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72" y="2677884"/>
            <a:ext cx="4881162" cy="3437345"/>
          </a:xfrm>
          <a:prstGeom prst="rect">
            <a:avLst/>
          </a:prstGeom>
        </p:spPr>
      </p:pic>
      <p:pic>
        <p:nvPicPr>
          <p:cNvPr id="3" name="Online Media 2" descr="412.wav">
            <a:hlinkClick r:id="" action="ppaction://media"/>
            <a:extLst>
              <a:ext uri="{FF2B5EF4-FFF2-40B4-BE49-F238E27FC236}">
                <a16:creationId xmlns:a16="http://schemas.microsoft.com/office/drawing/2014/main" id="{6601EF26-070A-C845-902E-88F310514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0168" y="5979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D44DC-E0A9-E94C-AF33-1CC7DD874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5" y="1393993"/>
            <a:ext cx="8348943" cy="4451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09528"/>
            <a:ext cx="6858000" cy="884465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e </a:t>
            </a:r>
            <a:r>
              <a:rPr lang="en-GB" sz="3200" dirty="0" err="1">
                <a:latin typeface="Sassoon Primary" panose="020B0503020103030203" pitchFamily="34" charset="77"/>
              </a:rPr>
              <a:t>dorcha</a:t>
            </a:r>
            <a:r>
              <a:rPr lang="en-GB" sz="3200" dirty="0">
                <a:latin typeface="Sassoon Primary" panose="020B0503020103030203" pitchFamily="34" charset="77"/>
              </a:rPr>
              <a:t> ach cha </a:t>
            </a:r>
            <a:r>
              <a:rPr lang="en-GB" sz="3200" dirty="0" err="1">
                <a:latin typeface="Sassoon Primary" panose="020B0503020103030203" pitchFamily="34" charset="77"/>
              </a:rPr>
              <a:t>bhi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eagal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oirnn</a:t>
            </a:r>
            <a:r>
              <a:rPr lang="en-GB" sz="3200" dirty="0">
                <a:latin typeface="Sassoon Primary" panose="020B0503020103030203" pitchFamily="34" charset="77"/>
              </a:rPr>
              <a:t> air </a:t>
            </a:r>
            <a:r>
              <a:rPr lang="en-GB" sz="3200" dirty="0" err="1">
                <a:latin typeface="Sassoon Primary" panose="020B0503020103030203" pitchFamily="34" charset="77"/>
              </a:rPr>
              <a:t>sgàth</a:t>
            </a:r>
            <a:r>
              <a:rPr lang="en-GB" sz="3200" dirty="0">
                <a:latin typeface="Sassoon Primary" panose="020B0503020103030203" pitchFamily="34" charset="77"/>
              </a:rPr>
              <a:t> ’s gum bi </a:t>
            </a:r>
            <a:r>
              <a:rPr lang="en-GB" sz="3200" dirty="0" err="1">
                <a:latin typeface="Sassoon Primary" panose="020B0503020103030203" pitchFamily="34" charset="77"/>
              </a:rPr>
              <a:t>inbheach</a:t>
            </a:r>
            <a:r>
              <a:rPr lang="en-GB" sz="3200" dirty="0">
                <a:latin typeface="Sassoon Primary" panose="020B0503020103030203" pitchFamily="34" charset="77"/>
              </a:rPr>
              <a:t> còmhla </a:t>
            </a:r>
            <a:r>
              <a:rPr lang="en-GB" sz="3200" dirty="0" err="1">
                <a:latin typeface="Sassoon Primary" panose="020B0503020103030203" pitchFamily="34" charset="77"/>
              </a:rPr>
              <a:t>rinn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Online Media 2" descr="413.wav">
            <a:hlinkClick r:id="" action="ppaction://media"/>
            <a:extLst>
              <a:ext uri="{FF2B5EF4-FFF2-40B4-BE49-F238E27FC236}">
                <a16:creationId xmlns:a16="http://schemas.microsoft.com/office/drawing/2014/main" id="{8A5D814F-B0B2-FF40-9ABA-A4E5952B2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8200" y="59420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971" y="1118507"/>
            <a:ext cx="6858000" cy="835016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seinn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agus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br>
              <a:rPr lang="en-GB" sz="3200" dirty="0">
                <a:latin typeface="Sassoon Primary" panose="020B0503020103030203" pitchFamily="34" charset="77"/>
              </a:rPr>
            </a:br>
            <a:r>
              <a:rPr lang="en-GB" sz="3200" dirty="0">
                <a:latin typeface="Sassoon Primary" panose="020B0503020103030203" pitchFamily="34" charset="77"/>
              </a:rPr>
              <a:t>a’ </a:t>
            </a:r>
            <a:r>
              <a:rPr lang="en-GB" sz="3200" dirty="0" err="1">
                <a:latin typeface="Sassoon Primary" panose="020B0503020103030203" pitchFamily="34" charset="77"/>
              </a:rPr>
              <a:t>dannsa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BE5C1-04E7-6A4C-B32C-5C061686A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3034393"/>
            <a:ext cx="7569200" cy="2705100"/>
          </a:xfrm>
          <a:prstGeom prst="rect">
            <a:avLst/>
          </a:prstGeom>
        </p:spPr>
      </p:pic>
      <p:pic>
        <p:nvPicPr>
          <p:cNvPr id="3" name="Online Media 2" descr="414.wav">
            <a:hlinkClick r:id="" action="ppaction://media"/>
            <a:extLst>
              <a:ext uri="{FF2B5EF4-FFF2-40B4-BE49-F238E27FC236}">
                <a16:creationId xmlns:a16="http://schemas.microsoft.com/office/drawing/2014/main" id="{B55222C0-713C-C745-ABDB-3110BAB58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1829" y="6007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969" y="630238"/>
            <a:ext cx="6858000" cy="1408537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Sassoon Primary" panose="020B0503020103030203" pitchFamily="34" charset="77"/>
              </a:rPr>
              <a:t>’S </a:t>
            </a:r>
            <a:r>
              <a:rPr lang="en-GB" sz="3200" dirty="0" err="1">
                <a:latin typeface="Sassoon Primary" panose="020B0503020103030203" pitchFamily="34" charset="77"/>
              </a:rPr>
              <a:t>dòcha</a:t>
            </a:r>
            <a:r>
              <a:rPr lang="en-GB" sz="3200" dirty="0">
                <a:latin typeface="Sassoon Primary" panose="020B0503020103030203" pitchFamily="34" charset="77"/>
              </a:rPr>
              <a:t> gum </a:t>
            </a:r>
            <a:r>
              <a:rPr lang="en-GB" sz="3200" dirty="0" err="1">
                <a:latin typeface="Sassoon Primary" panose="020B0503020103030203" pitchFamily="34" charset="77"/>
              </a:rPr>
              <a:t>faigh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suiteis</a:t>
            </a:r>
            <a:r>
              <a:rPr lang="en-GB" sz="3200" dirty="0">
                <a:latin typeface="Sassoon Primary" panose="020B0503020103030203" pitchFamily="34" charset="77"/>
              </a:rPr>
              <a:t>, </a:t>
            </a:r>
            <a:r>
              <a:rPr lang="en-GB" sz="3200">
                <a:latin typeface="Sassoon Primary" panose="020B0503020103030203" pitchFamily="34" charset="77"/>
              </a:rPr>
              <a:t>seòclaid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agus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ùbhlan</a:t>
            </a:r>
            <a:r>
              <a:rPr lang="en-GB" sz="3200" dirty="0">
                <a:latin typeface="Sassoon Primary" panose="020B0503020103030203" pitchFamily="34" charset="77"/>
              </a:rPr>
              <a:t> ma </a:t>
            </a:r>
            <a:r>
              <a:rPr lang="en-GB" sz="3200" dirty="0" err="1">
                <a:latin typeface="Sassoon Primary" panose="020B0503020103030203" pitchFamily="34" charset="77"/>
              </a:rPr>
              <a:t>bhios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math air </a:t>
            </a:r>
            <a:r>
              <a:rPr lang="en-GB" sz="3200" dirty="0" err="1">
                <a:latin typeface="Sassoon Primary" panose="020B0503020103030203" pitchFamily="34" charset="77"/>
              </a:rPr>
              <a:t>seinn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agus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dannsa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E736A-2D08-B949-9785-8A7593B06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021" y="2150419"/>
            <a:ext cx="4923065" cy="3860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63B17-0154-1D45-B196-EE0EED681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315" y="4783268"/>
            <a:ext cx="765542" cy="866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14D55-AA2E-A640-8C4B-8B2DBFFF6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145" y="4402112"/>
            <a:ext cx="574912" cy="650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FF7A8-18CC-7D45-912E-1121D6E3B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687" y="4727446"/>
            <a:ext cx="574912" cy="650668"/>
          </a:xfrm>
          <a:prstGeom prst="rect">
            <a:avLst/>
          </a:prstGeom>
        </p:spPr>
      </p:pic>
      <p:pic>
        <p:nvPicPr>
          <p:cNvPr id="3" name="Online Media 2" descr="415.wav">
            <a:hlinkClick r:id="" action="ppaction://media"/>
            <a:extLst>
              <a:ext uri="{FF2B5EF4-FFF2-40B4-BE49-F238E27FC236}">
                <a16:creationId xmlns:a16="http://schemas.microsoft.com/office/drawing/2014/main" id="{2DDCDC91-E4B1-6045-853B-CDCB78DA3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1979" y="592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924" y="687356"/>
            <a:ext cx="6858000" cy="1195873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Cuiridh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peapag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aig</a:t>
            </a:r>
            <a:r>
              <a:rPr lang="en-GB" sz="3200" dirty="0">
                <a:latin typeface="Sassoon Primary" panose="020B0503020103030203" pitchFamily="34" charset="77"/>
              </a:rPr>
              <a:t> an </a:t>
            </a:r>
            <a:r>
              <a:rPr lang="en-GB" sz="3200" dirty="0" err="1">
                <a:latin typeface="Sassoon Primary" panose="020B0503020103030203" pitchFamily="34" charset="77"/>
              </a:rPr>
              <a:t>doras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agus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an </a:t>
            </a:r>
            <a:r>
              <a:rPr lang="en-GB" sz="3200" dirty="0" err="1">
                <a:latin typeface="Sassoon Primary" panose="020B0503020103030203" pitchFamily="34" charset="77"/>
              </a:rPr>
              <a:t>dòchas</a:t>
            </a:r>
            <a:r>
              <a:rPr lang="en-GB" sz="3200" dirty="0">
                <a:latin typeface="Sassoon Primary" panose="020B0503020103030203" pitchFamily="34" charset="77"/>
              </a:rPr>
              <a:t> gum bi </a:t>
            </a:r>
            <a:r>
              <a:rPr lang="en-GB" sz="3200" dirty="0" err="1">
                <a:latin typeface="Sassoon Primary" panose="020B0503020103030203" pitchFamily="34" charset="77"/>
              </a:rPr>
              <a:t>clann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eile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tighinn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dhan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taigh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againne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cuideachd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D9960-D11A-CD44-8DF7-04761D1C8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993" y="2404186"/>
            <a:ext cx="3686014" cy="3766457"/>
          </a:xfrm>
          <a:prstGeom prst="rect">
            <a:avLst/>
          </a:prstGeom>
        </p:spPr>
      </p:pic>
      <p:pic>
        <p:nvPicPr>
          <p:cNvPr id="3" name="Online Media 2" descr="416.wav">
            <a:hlinkClick r:id="" action="ppaction://media"/>
            <a:extLst>
              <a:ext uri="{FF2B5EF4-FFF2-40B4-BE49-F238E27FC236}">
                <a16:creationId xmlns:a16="http://schemas.microsoft.com/office/drawing/2014/main" id="{D2EEECC5-710E-6640-BFC9-0E0B82A3F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8285" y="59399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EF3C25-D0DD-9F4B-9C24-83FF51CC7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496" y="4162633"/>
            <a:ext cx="3878919" cy="2388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956" y="978232"/>
            <a:ext cx="6858000" cy="763482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e math a h-</a:t>
            </a:r>
            <a:r>
              <a:rPr lang="en-GB" sz="3200" dirty="0" err="1">
                <a:latin typeface="Sassoon Primary" panose="020B0503020103030203" pitchFamily="34" charset="77"/>
              </a:rPr>
              <a:t>uile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duine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fhaicinn</a:t>
            </a:r>
            <a:r>
              <a:rPr lang="en-GB" sz="3200" dirty="0">
                <a:latin typeface="Sassoon Primary" panose="020B0503020103030203" pitchFamily="34" charset="77"/>
              </a:rPr>
              <a:t> leis </a:t>
            </a:r>
            <a:br>
              <a:rPr lang="en-GB" sz="3200" dirty="0">
                <a:latin typeface="Sassoon Primary" panose="020B0503020103030203" pitchFamily="34" charset="77"/>
              </a:rPr>
            </a:b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na</a:t>
            </a:r>
            <a:r>
              <a:rPr lang="en-GB" sz="3200" dirty="0">
                <a:latin typeface="Sassoon Primary" panose="020B0503020103030203" pitchFamily="34" charset="77"/>
              </a:rPr>
              <a:t> h-</a:t>
            </a:r>
            <a:r>
              <a:rPr lang="en-GB" sz="3200" dirty="0" err="1">
                <a:latin typeface="Sassoon Primary" panose="020B0503020103030203" pitchFamily="34" charset="77"/>
              </a:rPr>
              <a:t>èididhean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orra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E2708-DE97-0644-B936-5AE18C7FA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842" y="1704419"/>
            <a:ext cx="5664316" cy="2256023"/>
          </a:xfrm>
          <a:prstGeom prst="rect">
            <a:avLst/>
          </a:prstGeom>
        </p:spPr>
      </p:pic>
      <p:pic>
        <p:nvPicPr>
          <p:cNvPr id="3" name="Online Media 2" descr="417.wav">
            <a:hlinkClick r:id="" action="ppaction://media"/>
            <a:extLst>
              <a:ext uri="{FF2B5EF4-FFF2-40B4-BE49-F238E27FC236}">
                <a16:creationId xmlns:a16="http://schemas.microsoft.com/office/drawing/2014/main" id="{F35B4BDE-BAB7-3649-BDBB-C2C8A6A46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3870" y="59048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199</Words>
  <Application>Microsoft Macintosh PowerPoint</Application>
  <PresentationFormat>On-screen Show (4:3)</PresentationFormat>
  <Paragraphs>24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Sassoon Primary</vt:lpstr>
      <vt:lpstr>Calibri Light</vt:lpstr>
      <vt:lpstr>Office Theme</vt:lpstr>
      <vt:lpstr>’S e Oidhche Shamhna a th’ ann!</vt:lpstr>
      <vt:lpstr>Tha sinn uile air bhioran. </vt:lpstr>
      <vt:lpstr>Bidh sinn a’ dol a-mach a-nochd agus bidh èididhean oirnn.</vt:lpstr>
      <vt:lpstr>Bidh e dorcha ach cha bhi eagal oirnn air sgàth ’s gum bi inbheach còmhla rinn.</vt:lpstr>
      <vt:lpstr>Bidh sinn a’ seinn agus  a’ dannsa.</vt:lpstr>
      <vt:lpstr>’S dòcha gum faigh sinn suiteis, seòclaid agus ùbhlan ma bhios sinn math air seinn agus dannsa. </vt:lpstr>
      <vt:lpstr>Cuiridh sinn peapag aig an doras agus tha sinn an dòchas gum bi clann eile a’ tighinn dhan taigh againne cuideachd. </vt:lpstr>
      <vt:lpstr>Bidh e math a h-uile duine fhaicinn leis   na h-èididhean orra.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Oidhche Shamhna</dc:title>
  <dc:creator>Jackie Mullen</dc:creator>
  <cp:lastModifiedBy>Anne McCormack</cp:lastModifiedBy>
  <cp:revision>18</cp:revision>
  <dcterms:created xsi:type="dcterms:W3CDTF">2019-10-22T13:07:56Z</dcterms:created>
  <dcterms:modified xsi:type="dcterms:W3CDTF">2020-02-24T15:41:49Z</dcterms:modified>
</cp:coreProperties>
</file>