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72" r:id="rId2"/>
    <p:sldId id="280" r:id="rId3"/>
    <p:sldId id="273" r:id="rId4"/>
    <p:sldId id="274" r:id="rId5"/>
    <p:sldId id="281" r:id="rId6"/>
    <p:sldId id="275" r:id="rId7"/>
    <p:sldId id="276" r:id="rId8"/>
    <p:sldId id="282" r:id="rId9"/>
    <p:sldId id="283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assoon Primary" panose="020B0503020103030203" pitchFamily="34" charset="77"/>
      <p:regular r:id="rId16"/>
      <p:bold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2">
          <p15:clr>
            <a:srgbClr val="A4A3A4"/>
          </p15:clr>
        </p15:guide>
        <p15:guide id="2" orient="horz" pos="2218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5782" autoAdjust="0"/>
  </p:normalViewPr>
  <p:slideViewPr>
    <p:cSldViewPr snapToGrid="0" snapToObjects="1">
      <p:cViewPr varScale="1">
        <p:scale>
          <a:sx n="125" d="100"/>
          <a:sy n="125" d="100"/>
        </p:scale>
        <p:origin x="1688" y="168"/>
      </p:cViewPr>
      <p:guideLst>
        <p:guide orient="horz" pos="2292"/>
        <p:guide orient="horz" pos="2218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4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rabbit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8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</a:t>
            </a:r>
            <a:r>
              <a:rPr lang="en-GB" baseline="0" dirty="0"/>
              <a:t> is it? It’s a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0271C-A72D-450E-B7E5-675D7AB90E4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05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12/16/19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3D24-F62C-8F44-BE2E-329B5E105EE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3E87E5-EB3B-DE4E-A972-3E10BEC12BC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2A495-6DA9-D74C-9567-BF6D5FC073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em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6.emf"/><Relationship Id="rId3" Type="http://schemas.microsoft.com/office/2007/relationships/media" Target="../media/media10.wav"/><Relationship Id="rId7" Type="http://schemas.openxmlformats.org/officeDocument/2006/relationships/image" Target="../media/image14.emf"/><Relationship Id="rId12" Type="http://schemas.openxmlformats.org/officeDocument/2006/relationships/image" Target="../media/image18.em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7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emf"/><Relationship Id="rId4" Type="http://schemas.openxmlformats.org/officeDocument/2006/relationships/audio" Target="../media/media10.wav"/><Relationship Id="rId9" Type="http://schemas.openxmlformats.org/officeDocument/2006/relationships/image" Target="../media/image15.emf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ateachain_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247" y="1303020"/>
            <a:ext cx="11502468" cy="8306676"/>
          </a:xfrm>
          <a:prstGeom prst="rect">
            <a:avLst/>
          </a:prstGeom>
        </p:spPr>
      </p:pic>
      <p:pic>
        <p:nvPicPr>
          <p:cNvPr id="4" name="Female Voice Subclip 6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771" y="6095329"/>
            <a:ext cx="521195" cy="5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t-nam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7" t="16518" r="33942" b="72338"/>
          <a:stretch/>
        </p:blipFill>
        <p:spPr>
          <a:xfrm>
            <a:off x="3709314" y="5212296"/>
            <a:ext cx="1725371" cy="904466"/>
          </a:xfrm>
          <a:prstGeom prst="rect">
            <a:avLst/>
          </a:prstGeom>
        </p:spPr>
      </p:pic>
      <p:pic>
        <p:nvPicPr>
          <p:cNvPr id="11" name="C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3152" y="6032679"/>
            <a:ext cx="612187" cy="612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CDF9D-4F22-F942-AFF5-026B45930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772" y="1602366"/>
            <a:ext cx="4324131" cy="27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746" y="5988858"/>
            <a:ext cx="659178" cy="659178"/>
          </a:xfrm>
          <a:prstGeom prst="rect">
            <a:avLst/>
          </a:prstGeom>
        </p:spPr>
      </p:pic>
      <p:pic>
        <p:nvPicPr>
          <p:cNvPr id="7" name="Picture 6" descr="pet-names_tex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6" t="16272" r="47383" b="72584"/>
          <a:stretch/>
        </p:blipFill>
        <p:spPr>
          <a:xfrm>
            <a:off x="3791039" y="5237451"/>
            <a:ext cx="1725371" cy="904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676520-8F58-B349-92A1-E8FFEAE484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23" t="51866" r="83563" b="27427"/>
          <a:stretch/>
        </p:blipFill>
        <p:spPr>
          <a:xfrm>
            <a:off x="2655084" y="1558363"/>
            <a:ext cx="3510455" cy="35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t-nam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0" t="31342" r="32659" b="57514"/>
          <a:stretch/>
        </p:blipFill>
        <p:spPr>
          <a:xfrm>
            <a:off x="3808296" y="5153545"/>
            <a:ext cx="1725371" cy="904466"/>
          </a:xfrm>
          <a:prstGeom prst="rect">
            <a:avLst/>
          </a:prstGeom>
        </p:spPr>
      </p:pic>
      <p:pic>
        <p:nvPicPr>
          <p:cNvPr id="3" name="eu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5799" y="5867254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A19CF-434D-CC48-93E5-3CBCFC2782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83" t="-2107" r="62644" b="80096"/>
          <a:stretch/>
        </p:blipFill>
        <p:spPr>
          <a:xfrm>
            <a:off x="2417378" y="1009468"/>
            <a:ext cx="4035974" cy="414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t-nam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3" t="31342" r="48936" b="57514"/>
          <a:stretch/>
        </p:blipFill>
        <p:spPr>
          <a:xfrm>
            <a:off x="3811790" y="5168356"/>
            <a:ext cx="1725371" cy="904466"/>
          </a:xfrm>
          <a:prstGeom prst="rect">
            <a:avLst/>
          </a:prstGeom>
        </p:spPr>
      </p:pic>
      <p:pic>
        <p:nvPicPr>
          <p:cNvPr id="2" name="Ias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6249" y="5964350"/>
            <a:ext cx="702331" cy="702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9B6AD-978E-0746-A697-EBF76D8141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219" t="63733" r="22183" b="15022"/>
          <a:stretch/>
        </p:blipFill>
        <p:spPr>
          <a:xfrm>
            <a:off x="1660583" y="1481498"/>
            <a:ext cx="4456440" cy="38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t-nam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5" t="76118" r="28674" b="12738"/>
          <a:stretch/>
        </p:blipFill>
        <p:spPr>
          <a:xfrm>
            <a:off x="3562169" y="5221875"/>
            <a:ext cx="1725371" cy="904466"/>
          </a:xfrm>
          <a:prstGeom prst="rect">
            <a:avLst/>
          </a:prstGeom>
        </p:spPr>
      </p:pic>
      <p:pic>
        <p:nvPicPr>
          <p:cNvPr id="11" name="Lu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7648" y="5927613"/>
            <a:ext cx="754808" cy="754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91275A-1662-C946-9163-FEEA35179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002" y="1018110"/>
            <a:ext cx="37846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3" b="59391"/>
          <a:stretch/>
        </p:blipFill>
        <p:spPr>
          <a:xfrm>
            <a:off x="-674900" y="3869574"/>
            <a:ext cx="9818900" cy="2591938"/>
          </a:xfrm>
          <a:prstGeom prst="rect">
            <a:avLst/>
          </a:prstGeom>
        </p:spPr>
      </p:pic>
      <p:pic>
        <p:nvPicPr>
          <p:cNvPr id="3" name="coinean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9942" y="6043448"/>
            <a:ext cx="682881" cy="682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0685A9-4C1B-604F-A3AC-3056E687A1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494" t="40191" r="25977" b="40670"/>
          <a:stretch/>
        </p:blipFill>
        <p:spPr>
          <a:xfrm>
            <a:off x="3069020" y="1597573"/>
            <a:ext cx="3551448" cy="325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et-nam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5" t="61423" r="35597" b="27433"/>
          <a:stretch/>
        </p:blipFill>
        <p:spPr>
          <a:xfrm>
            <a:off x="3263499" y="5339805"/>
            <a:ext cx="3303388" cy="904466"/>
          </a:xfrm>
          <a:prstGeom prst="rect">
            <a:avLst/>
          </a:prstGeom>
        </p:spPr>
      </p:pic>
      <p:pic>
        <p:nvPicPr>
          <p:cNvPr id="2" name="Hamst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0553" y="5956411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A4533-3D71-9E43-87E2-3C2381821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54" t="39234" r="60805" b="46411"/>
          <a:stretch/>
        </p:blipFill>
        <p:spPr>
          <a:xfrm>
            <a:off x="2921875" y="1000506"/>
            <a:ext cx="3645012" cy="433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393" y="4317582"/>
            <a:ext cx="84187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err="1">
                <a:latin typeface="Sassoon Primary" panose="020B0503020103030203" pitchFamily="34" charset="77"/>
              </a:rPr>
              <a:t>Dè</a:t>
            </a:r>
            <a:r>
              <a:rPr lang="en-GB" sz="4400" b="1" dirty="0">
                <a:latin typeface="Sassoon Primary" panose="020B0503020103030203" pitchFamily="34" charset="77"/>
              </a:rPr>
              <a:t> </a:t>
            </a:r>
            <a:r>
              <a:rPr lang="en-GB" sz="4400" b="1" dirty="0" err="1">
                <a:latin typeface="Sassoon Primary" panose="020B0503020103030203" pitchFamily="34" charset="77"/>
              </a:rPr>
              <a:t>th</a:t>
            </a:r>
            <a:r>
              <a:rPr lang="en-GB" sz="4400" b="1" dirty="0">
                <a:latin typeface="Sassoon Primary" panose="020B0503020103030203" pitchFamily="34" charset="77"/>
              </a:rPr>
              <a:t>’ </a:t>
            </a:r>
            <a:r>
              <a:rPr lang="en-GB" sz="4400" b="1" dirty="0" err="1">
                <a:latin typeface="Sassoon Primary" panose="020B0503020103030203" pitchFamily="34" charset="77"/>
              </a:rPr>
              <a:t>ann</a:t>
            </a:r>
            <a:r>
              <a:rPr lang="en-GB" sz="4400" b="1" dirty="0">
                <a:latin typeface="Sassoon Primary" panose="020B0503020103030203" pitchFamily="34" charset="77"/>
              </a:rPr>
              <a:t>?</a:t>
            </a:r>
          </a:p>
          <a:p>
            <a:pPr algn="ctr"/>
            <a:r>
              <a:rPr lang="en-GB" sz="4400" b="1" dirty="0">
                <a:latin typeface="Sassoon Primary" panose="020B0503020103030203" pitchFamily="34" charset="77"/>
              </a:rPr>
              <a:t>’S e … a </a:t>
            </a:r>
            <a:r>
              <a:rPr lang="en-GB" sz="4400" b="1" dirty="0" err="1">
                <a:latin typeface="Sassoon Primary" panose="020B0503020103030203" pitchFamily="34" charset="77"/>
              </a:rPr>
              <a:t>th</a:t>
            </a:r>
            <a:r>
              <a:rPr lang="en-GB" sz="4400" b="1" dirty="0">
                <a:latin typeface="Sassoon Primary" panose="020B0503020103030203" pitchFamily="34" charset="77"/>
              </a:rPr>
              <a:t>’ ann.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966329-31D4-4540-9AC9-55573B8A9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954" t="39234" r="60805" b="46411"/>
          <a:stretch/>
        </p:blipFill>
        <p:spPr>
          <a:xfrm>
            <a:off x="7043151" y="2310642"/>
            <a:ext cx="1554311" cy="1850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FA4976-4A12-8147-B2AE-D077843AF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1809" y="4004441"/>
            <a:ext cx="1608110" cy="12357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96F8BA-4487-2346-892A-E172BEABEC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494" t="40191" r="25977" b="40670"/>
          <a:stretch/>
        </p:blipFill>
        <p:spPr>
          <a:xfrm>
            <a:off x="546538" y="3238286"/>
            <a:ext cx="2657859" cy="2438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CC8313-7F0B-DD44-9AE4-19EE8642D2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219" t="63733" r="22183" b="15022"/>
          <a:stretch/>
        </p:blipFill>
        <p:spPr>
          <a:xfrm>
            <a:off x="-367913" y="1397187"/>
            <a:ext cx="2616037" cy="228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E645F0-8567-594F-8EF0-C8506F573B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83" t="-2107" r="62644" b="80096"/>
          <a:stretch/>
        </p:blipFill>
        <p:spPr>
          <a:xfrm>
            <a:off x="6413808" y="296416"/>
            <a:ext cx="2144112" cy="2201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FBCAF4-3F94-0940-84BE-92812AA0504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23" t="51866" r="83563" b="27427"/>
          <a:stretch/>
        </p:blipFill>
        <p:spPr>
          <a:xfrm>
            <a:off x="4923971" y="1764525"/>
            <a:ext cx="2031267" cy="203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38E46-B189-4F46-A0CB-CAF6D71146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3800" y="727184"/>
            <a:ext cx="2464929" cy="1556463"/>
          </a:xfrm>
          <a:prstGeom prst="rect">
            <a:avLst/>
          </a:prstGeom>
        </p:spPr>
      </p:pic>
      <p:pic>
        <p:nvPicPr>
          <p:cNvPr id="2" name="Online Media 1" descr="375.wav">
            <a:hlinkClick r:id="" action="ppaction://media"/>
            <a:extLst>
              <a:ext uri="{FF2B5EF4-FFF2-40B4-BE49-F238E27FC236}">
                <a16:creationId xmlns:a16="http://schemas.microsoft.com/office/drawing/2014/main" id="{B2C33F03-A3D3-3644-B5B4-B969540A3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3808" y="5874137"/>
            <a:ext cx="812800" cy="812800"/>
          </a:xfrm>
          <a:prstGeom prst="rect">
            <a:avLst/>
          </a:prstGeom>
        </p:spPr>
      </p:pic>
      <p:pic>
        <p:nvPicPr>
          <p:cNvPr id="4" name="Online Media 3" descr="376.wav">
            <a:hlinkClick r:id="" action="ppaction://media"/>
            <a:extLst>
              <a:ext uri="{FF2B5EF4-FFF2-40B4-BE49-F238E27FC236}">
                <a16:creationId xmlns:a16="http://schemas.microsoft.com/office/drawing/2014/main" id="{2A9ED76E-0C17-C149-9DA7-47FDEDF59E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13906" y="58640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2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22396</TotalTime>
  <Words>37</Words>
  <Application>Microsoft Macintosh PowerPoint</Application>
  <PresentationFormat>On-screen Show (4:3)</PresentationFormat>
  <Paragraphs>20</Paragraphs>
  <Slides>9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Sassoon Primary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159</cp:revision>
  <dcterms:created xsi:type="dcterms:W3CDTF">2015-03-16T16:16:55Z</dcterms:created>
  <dcterms:modified xsi:type="dcterms:W3CDTF">2019-12-16T14:53:50Z</dcterms:modified>
</cp:coreProperties>
</file>