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72" r:id="rId2"/>
    <p:sldId id="273" r:id="rId3"/>
    <p:sldId id="274" r:id="rId4"/>
    <p:sldId id="275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96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5A2CC3-45BF-4D5A-B3D4-3C68ACF6FFE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0271C-A72D-450E-B7E5-675D7AB90E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440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Cat, cat, duck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0271C-A72D-450E-B7E5-675D7AB90E4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30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Big bear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0271C-A72D-450E-B7E5-675D7AB90E4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757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Spider, duck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0271C-A72D-450E-B7E5-675D7AB90E4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8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Big bear x2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40271C-A72D-450E-B7E5-675D7AB90E4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152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3168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22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636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20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345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771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26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56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50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639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3F06E7E-E5BA-456A-B2AC-1F90BDCF8C36}" type="datetimeFigureOut">
              <a:rPr lang="en-GB" smtClean="0"/>
              <a:t>16/12/2019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685E0C-93DD-43A3-A4F4-C221FEA258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108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284ECD-FADB-2B4B-83AD-E27F1C4BDD0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4DE3F9C-9FD6-F646-AE58-ACDC18EBA93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F2A71B-484E-F442-A807-4F196B0C317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81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0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7235" y="4385740"/>
            <a:ext cx="7938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>
                <a:latin typeface="Sassoon Primary" panose="020B0503020103030203" pitchFamily="34" charset="77"/>
              </a:rPr>
              <a:t>Cat, cat, </a:t>
            </a:r>
            <a:r>
              <a:rPr lang="en-GB" sz="3300" dirty="0" err="1">
                <a:latin typeface="Sassoon Primary" panose="020B0503020103030203" pitchFamily="34" charset="77"/>
              </a:rPr>
              <a:t>tunnag</a:t>
            </a:r>
            <a:endParaRPr lang="en-GB" sz="3300" dirty="0">
              <a:latin typeface="Sassoon Primary" panose="020B0503020103030203" pitchFamily="34" charset="77"/>
            </a:endParaRPr>
          </a:p>
          <a:p>
            <a:pPr algn="ctr"/>
            <a:r>
              <a:rPr lang="en-GB" sz="3300" dirty="0">
                <a:latin typeface="Sassoon Primary" panose="020B0503020103030203" pitchFamily="34" charset="77"/>
              </a:rPr>
              <a:t>Cat, cat, </a:t>
            </a:r>
            <a:r>
              <a:rPr lang="en-GB" sz="3300" dirty="0" err="1">
                <a:latin typeface="Sassoon Primary" panose="020B0503020103030203" pitchFamily="34" charset="77"/>
              </a:rPr>
              <a:t>tunnag</a:t>
            </a:r>
            <a:endParaRPr lang="en-GB" sz="3300" dirty="0">
              <a:latin typeface="Sassoon Primary" panose="020B0503020103030203" pitchFamily="34" charset="77"/>
            </a:endParaRPr>
          </a:p>
        </p:txBody>
      </p:sp>
      <p:pic>
        <p:nvPicPr>
          <p:cNvPr id="7" name="Picture 6" descr="pet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31373" y="1535934"/>
            <a:ext cx="2543607" cy="2993666"/>
          </a:xfrm>
          <a:prstGeom prst="rect">
            <a:avLst/>
          </a:prstGeom>
        </p:spPr>
      </p:pic>
      <p:pic>
        <p:nvPicPr>
          <p:cNvPr id="5" name="Picture 4" descr="pets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09" r="66848"/>
          <a:stretch/>
        </p:blipFill>
        <p:spPr>
          <a:xfrm>
            <a:off x="2606351" y="1535933"/>
            <a:ext cx="2543607" cy="2993666"/>
          </a:xfrm>
          <a:prstGeom prst="rect">
            <a:avLst/>
          </a:prstGeom>
        </p:spPr>
      </p:pic>
      <p:pic>
        <p:nvPicPr>
          <p:cNvPr id="2" name="Na Beathaiche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35917" y="5278501"/>
            <a:ext cx="457200" cy="4572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CFE70-E855-4E41-86BB-FD938A6E4BD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34616" y="1557898"/>
            <a:ext cx="2029901" cy="212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66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7235" y="4385740"/>
            <a:ext cx="7938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Mathan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mòr</a:t>
            </a:r>
            <a:endParaRPr lang="en-GB" sz="3300" dirty="0">
              <a:latin typeface="Sassoon Primary" panose="020B0503020103030203" pitchFamily="34" charset="77"/>
            </a:endParaRPr>
          </a:p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Mathan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mòr</a:t>
            </a:r>
            <a:endParaRPr lang="en-GB" sz="3300" dirty="0">
              <a:latin typeface="Sassoon Primary" panose="020B0503020103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0D5F53-9320-F44E-BC45-A7F13D66A9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02" y="631417"/>
            <a:ext cx="2159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299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7235" y="4385740"/>
            <a:ext cx="7938135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Damhan-allaidh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tunnag</a:t>
            </a:r>
            <a:endParaRPr lang="en-GB" sz="3300" dirty="0">
              <a:latin typeface="Sassoon Primary" panose="020B0503020103030203" pitchFamily="34" charset="77"/>
            </a:endParaRPr>
          </a:p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Damhan-allaidh</a:t>
            </a:r>
            <a:r>
              <a:rPr lang="en-GB" sz="3300" dirty="0">
                <a:latin typeface="Sassoon Primary" panose="020B0503020103030203" pitchFamily="34" charset="77"/>
              </a:rPr>
              <a:t>, </a:t>
            </a:r>
            <a:r>
              <a:rPr lang="en-GB" sz="3300" dirty="0" err="1">
                <a:latin typeface="Sassoon Primary" panose="020B0503020103030203" pitchFamily="34" charset="77"/>
              </a:rPr>
              <a:t>tunnag</a:t>
            </a:r>
            <a:endParaRPr lang="en-GB" sz="3300" dirty="0">
              <a:latin typeface="Sassoon Primary" panose="020B0503020103030203" pitchFamily="34" charset="77"/>
            </a:endParaRPr>
          </a:p>
          <a:p>
            <a:pPr algn="ctr"/>
            <a:endParaRPr lang="en-GB" sz="3300" dirty="0">
              <a:latin typeface="Sassoon Primary" panose="020B0503020103030203" pitchFamily="34" charset="77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C960B4-FE7E-774D-86BF-04D831C222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16" y="1557898"/>
            <a:ext cx="2029901" cy="21271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13A4D6-32EE-514B-ACE2-1E968E8587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5545" y="1674552"/>
            <a:ext cx="2227679" cy="201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8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7235" y="4385740"/>
            <a:ext cx="79381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Mathan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mòr</a:t>
            </a:r>
            <a:endParaRPr lang="en-GB" sz="3300" dirty="0">
              <a:latin typeface="Sassoon Primary" panose="020B0503020103030203" pitchFamily="34" charset="77"/>
            </a:endParaRPr>
          </a:p>
          <a:p>
            <a:pPr algn="ctr"/>
            <a:r>
              <a:rPr lang="en-GB" sz="3300" dirty="0" err="1">
                <a:latin typeface="Sassoon Primary" panose="020B0503020103030203" pitchFamily="34" charset="77"/>
              </a:rPr>
              <a:t>Mathan</a:t>
            </a:r>
            <a:r>
              <a:rPr lang="en-GB" sz="3300" dirty="0">
                <a:latin typeface="Sassoon Primary" panose="020B0503020103030203" pitchFamily="34" charset="77"/>
              </a:rPr>
              <a:t> </a:t>
            </a:r>
            <a:r>
              <a:rPr lang="en-GB" sz="3300" dirty="0" err="1">
                <a:latin typeface="Sassoon Primary" panose="020B0503020103030203" pitchFamily="34" charset="77"/>
              </a:rPr>
              <a:t>mòr</a:t>
            </a:r>
            <a:endParaRPr lang="en-GB" sz="3300" dirty="0">
              <a:latin typeface="Sassoon Primary" panose="020B0503020103030203" pitchFamily="34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2F932C-63CC-B449-8C8E-786089346F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802" y="631417"/>
            <a:ext cx="2159000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42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</TotalTime>
  <Words>44</Words>
  <Application>Microsoft Macintosh PowerPoint</Application>
  <PresentationFormat>On-screen Show (4:3)</PresentationFormat>
  <Paragraphs>16</Paragraphs>
  <Slides>4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Tearlach</dc:creator>
  <cp:lastModifiedBy>Anne McCormack</cp:lastModifiedBy>
  <cp:revision>15</cp:revision>
  <dcterms:created xsi:type="dcterms:W3CDTF">2019-01-28T14:38:19Z</dcterms:created>
  <dcterms:modified xsi:type="dcterms:W3CDTF">2019-12-16T14:49:04Z</dcterms:modified>
</cp:coreProperties>
</file>