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78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omic Sans MS" panose="030F0902030302020204" pitchFamily="66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DC09-B74E-4D96-8D86-733B42CBA79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A05FD-C6F5-454F-B8DA-07B274379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1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Congratulations! (Used for happy birthday too.)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4B721-87B6-7F45-967F-98F54AC07C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1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2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2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0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85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60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0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07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79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9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79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4A8BFE-07EC-B643-92ED-50B768E01B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F7138-9306-1F41-9772-1B8EDA8FA4B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46282B-B6FD-2A4A-9605-0AD8B8EB25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970588"/>
            <a:ext cx="83724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89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ene3 copy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51" y="811647"/>
            <a:ext cx="6888749" cy="487004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05033" y="1699804"/>
            <a:ext cx="1463801" cy="847757"/>
          </a:xfrm>
          <a:prstGeom prst="wedgeEllipseCallout">
            <a:avLst>
              <a:gd name="adj1" fmla="val -42540"/>
              <a:gd name="adj2" fmla="val 549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5002" y="1858225"/>
            <a:ext cx="1263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>
                <a:latin typeface="Comic Sans MS" panose="030F0702030302020204" pitchFamily="66" charset="0"/>
              </a:rPr>
              <a:t>Meal do </a:t>
            </a:r>
            <a:r>
              <a:rPr lang="en-GB" sz="1500" i="1" dirty="0" err="1">
                <a:latin typeface="Comic Sans MS" panose="030F0702030302020204" pitchFamily="66" charset="0"/>
              </a:rPr>
              <a:t>naidheachd</a:t>
            </a:r>
            <a:r>
              <a:rPr lang="en-GB" sz="1500" i="1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1" name="12-Point Star 10"/>
          <p:cNvSpPr/>
          <p:nvPr/>
        </p:nvSpPr>
        <p:spPr>
          <a:xfrm>
            <a:off x="5123905" y="4011930"/>
            <a:ext cx="244929" cy="235131"/>
          </a:xfrm>
          <a:prstGeom prst="star12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TextBox 12"/>
          <p:cNvSpPr txBox="1"/>
          <p:nvPr/>
        </p:nvSpPr>
        <p:spPr>
          <a:xfrm>
            <a:off x="5133703" y="4011930"/>
            <a:ext cx="2351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9242" y="4150429"/>
            <a:ext cx="80588" cy="300082"/>
          </a:xfrm>
          <a:prstGeom prst="rect">
            <a:avLst/>
          </a:prstGeom>
          <a:solidFill>
            <a:srgbClr val="91420D"/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4539242" y="4150429"/>
            <a:ext cx="80588" cy="300082"/>
          </a:xfrm>
          <a:prstGeom prst="rect">
            <a:avLst/>
          </a:prstGeom>
          <a:solidFill>
            <a:srgbClr val="EC7A2C"/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pic>
        <p:nvPicPr>
          <p:cNvPr id="17" name="Female Voice Subclip 1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82543" y="6046353"/>
            <a:ext cx="609600" cy="609600"/>
          </a:xfrm>
          <a:prstGeom prst="rect">
            <a:avLst/>
          </a:prstGeom>
        </p:spPr>
      </p:pic>
      <p:pic>
        <p:nvPicPr>
          <p:cNvPr id="2" name="Online Media 1" descr="meal-do-naidheachd-caluim-solo.mp3">
            <a:hlinkClick r:id="" action="ppaction://media"/>
            <a:extLst>
              <a:ext uri="{FF2B5EF4-FFF2-40B4-BE49-F238E27FC236}">
                <a16:creationId xmlns:a16="http://schemas.microsoft.com/office/drawing/2014/main" id="{E8216074-8DC3-514F-9470-240AC9A9B7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2742" y="59447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16</Words>
  <Application>Microsoft Macintosh PowerPoint</Application>
  <PresentationFormat>On-screen Show (4:3)</PresentationFormat>
  <Paragraphs>5</Paragraphs>
  <Slides>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Calibri Light</vt:lpstr>
      <vt:lpstr>Comic Sans MS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15</cp:revision>
  <dcterms:created xsi:type="dcterms:W3CDTF">2018-09-18T11:19:59Z</dcterms:created>
  <dcterms:modified xsi:type="dcterms:W3CDTF">2020-05-05T08:37:24Z</dcterms:modified>
</cp:coreProperties>
</file>