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7"/>
  </p:notesMasterIdLst>
  <p:sldIdLst>
    <p:sldId id="275" r:id="rId2"/>
    <p:sldId id="280" r:id="rId3"/>
    <p:sldId id="281" r:id="rId4"/>
    <p:sldId id="282" r:id="rId5"/>
    <p:sldId id="283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assoon Primary" panose="020B0503020103030203" pitchFamily="34" charset="77"/>
      <p:regular r:id="rId12"/>
      <p:bold r:id="rId1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2">
          <p15:clr>
            <a:srgbClr val="A4A3A4"/>
          </p15:clr>
        </p15:guide>
        <p15:guide id="2" orient="horz" pos="2218">
          <p15:clr>
            <a:srgbClr val="A4A3A4"/>
          </p15:clr>
        </p15:guide>
        <p15:guide id="3" orient="horz" pos="216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F16"/>
    <a:srgbClr val="D8FF0D"/>
    <a:srgbClr val="FFE0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4984" autoAdjust="0"/>
    <p:restoredTop sz="95782" autoAdjust="0"/>
  </p:normalViewPr>
  <p:slideViewPr>
    <p:cSldViewPr snapToGrid="0" snapToObjects="1">
      <p:cViewPr varScale="1">
        <p:scale>
          <a:sx n="125" d="100"/>
          <a:sy n="125" d="100"/>
        </p:scale>
        <p:origin x="1728" y="168"/>
      </p:cViewPr>
      <p:guideLst>
        <p:guide orient="horz" pos="2292"/>
        <p:guide orient="horz" pos="2218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174FF-D669-D542-9607-76DA81ADFCEC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255E24-47EF-D74E-8343-BC17C72C8C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36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frog is jumping,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jumping, jumping. One frog is jumping, up, up, up.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216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frog is jumping,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jumping, jumping. One frog is jumping, up, up, up.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067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frog is jumping,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jumping, jumping. One frog is jumping, up, up, up.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2584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frog is jumping,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jumping, jumping. One frog is jumping, up, up, up.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5896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One frog is jumping,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jumping, jumping. One frog is jumping, up, up, up.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55E24-47EF-D74E-8343-BC17C72C8C6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019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8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63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9675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763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51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350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377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05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1583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820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4F9276F-5C88-1D4C-B4DE-0461E71F1941}" type="datetimeFigureOut">
              <a:rPr lang="en-US" smtClean="0"/>
              <a:t>12/16/19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F59E74D-89B7-6F40-ABE1-440B97BE03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7755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393DB2F-20D3-C141-B39C-DD77A8CC8F56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-1212019" y="887469"/>
            <a:ext cx="1600200" cy="4953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0DDB721-9E0D-C748-9BD6-EB56D4A222C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821559" y="887469"/>
            <a:ext cx="1600200" cy="4953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ECE53F-D25E-D345-BEBC-6BF0FF5B416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0" y="5970531"/>
            <a:ext cx="8371840" cy="69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985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5.emf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emf"/><Relationship Id="rId5" Type="http://schemas.openxmlformats.org/officeDocument/2006/relationships/image" Target="../media/image3.png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69" y="3736777"/>
            <a:ext cx="9200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aon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          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aon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endParaRPr lang="en-GB" sz="3600" dirty="0">
              <a:latin typeface="Sassoon Primary" panose="020B0503020103030203" pitchFamily="34" charset="77"/>
            </a:endParaRPr>
          </a:p>
        </p:txBody>
      </p:sp>
      <p:pic>
        <p:nvPicPr>
          <p:cNvPr id="3" name="losgann a'leumadaich ret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10854" y="5989499"/>
            <a:ext cx="609600" cy="6096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F8F8DAD-9AA5-9B4A-9B7B-CD23A0B46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08082" y="2060722"/>
            <a:ext cx="1387365" cy="1557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9945A-D7F5-F84C-9D40-E4CCF219068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7152" y="1010044"/>
            <a:ext cx="1380930" cy="266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91543-4A06-9C4C-9603-62CBC385C9F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88139" y="5687502"/>
            <a:ext cx="1421351" cy="970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14773-3432-5248-8038-397AF1B1C54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80352" y="675154"/>
            <a:ext cx="1430502" cy="836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19210-D56C-A149-898C-38FC821C27A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56065" y="1375974"/>
            <a:ext cx="893262" cy="52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D764B-7C23-8A45-B522-C6AB43B88FE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102696" y="92924"/>
            <a:ext cx="602839" cy="116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24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69" y="3736777"/>
            <a:ext cx="9200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dà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          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dà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endParaRPr lang="en-GB" sz="3600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F8DAD-9AA5-9B4A-9B7B-CD23A0B4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2" y="2060722"/>
            <a:ext cx="1387365" cy="1557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9945A-D7F5-F84C-9D40-E4CCF219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52" y="1010044"/>
            <a:ext cx="1380930" cy="266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91543-4A06-9C4C-9603-62CBC385C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39" y="5687502"/>
            <a:ext cx="1421351" cy="970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14773-3432-5248-8038-397AF1B1C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52" y="675154"/>
            <a:ext cx="1430502" cy="836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19210-D56C-A149-898C-38FC821C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65" y="1375974"/>
            <a:ext cx="893262" cy="52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D764B-7C23-8A45-B522-C6AB43B88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696" y="92924"/>
            <a:ext cx="602839" cy="1164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619B7-A0D7-A740-9691-A93A0B51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20" y="2060722"/>
            <a:ext cx="1387365" cy="1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70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69" y="3736777"/>
            <a:ext cx="9200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trì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losgannan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          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trì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losgannan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endParaRPr lang="en-GB" sz="3600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F8DAD-9AA5-9B4A-9B7B-CD23A0B4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2" y="2060722"/>
            <a:ext cx="1387365" cy="1557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9945A-D7F5-F84C-9D40-E4CCF219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52" y="1010044"/>
            <a:ext cx="1380930" cy="266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91543-4A06-9C4C-9603-62CBC385C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39" y="5687502"/>
            <a:ext cx="1421351" cy="970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14773-3432-5248-8038-397AF1B1C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52" y="675154"/>
            <a:ext cx="1430502" cy="836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19210-D56C-A149-898C-38FC821C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65" y="1375974"/>
            <a:ext cx="893262" cy="52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D764B-7C23-8A45-B522-C6AB43B88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696" y="92924"/>
            <a:ext cx="602839" cy="1164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619B7-A0D7-A740-9691-A93A0B51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20" y="2060722"/>
            <a:ext cx="1387365" cy="1557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7EF8B-D023-2D4C-9EC8-CD158E86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36" y="2060722"/>
            <a:ext cx="1387365" cy="1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89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69" y="3736777"/>
            <a:ext cx="9200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ceithir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losgannan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          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ceithir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losgannan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endParaRPr lang="en-GB" sz="3600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F8DAD-9AA5-9B4A-9B7B-CD23A0B4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2" y="2060722"/>
            <a:ext cx="1387365" cy="1557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9945A-D7F5-F84C-9D40-E4CCF219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52" y="1010044"/>
            <a:ext cx="1380930" cy="266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91543-4A06-9C4C-9603-62CBC385C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39" y="5687502"/>
            <a:ext cx="1421351" cy="970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14773-3432-5248-8038-397AF1B1C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52" y="675154"/>
            <a:ext cx="1430502" cy="836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19210-D56C-A149-898C-38FC821C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65" y="1375974"/>
            <a:ext cx="893262" cy="52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D764B-7C23-8A45-B522-C6AB43B88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696" y="92924"/>
            <a:ext cx="602839" cy="1164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619B7-A0D7-A740-9691-A93A0B51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20" y="2060722"/>
            <a:ext cx="1387365" cy="1557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7EF8B-D023-2D4C-9EC8-CD158E86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36" y="2060722"/>
            <a:ext cx="1387365" cy="1557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ACCBCD-2CA0-2349-BDED-348146A4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64" y="2060722"/>
            <a:ext cx="1387365" cy="1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5424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87669" y="3736777"/>
            <a:ext cx="920094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còig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losgannan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          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Tha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còig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losgannan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 a’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leumadaich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  <a:t>, </a:t>
            </a:r>
            <a:r>
              <a:rPr lang="en-GB" sz="3600" dirty="0" err="1">
                <a:latin typeface="Sassoon Primary" panose="020B0503020103030203" pitchFamily="34" charset="77"/>
                <a:ea typeface="Times New Roman" panose="02020603050405020304" pitchFamily="18" charset="0"/>
              </a:rPr>
              <a:t>suas</a:t>
            </a:r>
            <a:br>
              <a:rPr lang="en-GB" sz="3600" dirty="0">
                <a:latin typeface="Sassoon Primary" panose="020B0503020103030203" pitchFamily="34" charset="77"/>
                <a:ea typeface="Times New Roman" panose="02020603050405020304" pitchFamily="18" charset="0"/>
              </a:rPr>
            </a:br>
            <a:endParaRPr lang="en-GB" sz="3600" dirty="0">
              <a:latin typeface="Sassoon Primary" panose="020B0503020103030203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F8F8DAD-9AA5-9B4A-9B7B-CD23A0B46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082" y="2060722"/>
            <a:ext cx="1387365" cy="155746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59945A-D7F5-F84C-9D40-E4CCF21906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152" y="1010044"/>
            <a:ext cx="1380930" cy="266743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E591543-4A06-9C4C-9603-62CBC385C9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8139" y="5687502"/>
            <a:ext cx="1421351" cy="97089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EA14773-3432-5248-8038-397AF1B1C5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80352" y="675154"/>
            <a:ext cx="1430502" cy="8363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A719210-D56C-A149-898C-38FC821C27A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56065" y="1375974"/>
            <a:ext cx="893262" cy="52225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F6D764B-7C23-8A45-B522-C6AB43B88FE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02696" y="92924"/>
            <a:ext cx="602839" cy="11644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F619B7-A0D7-A740-9691-A93A0B51F8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9020" y="2060722"/>
            <a:ext cx="1387365" cy="155746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277EF8B-D023-2D4C-9EC8-CD158E8639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8936" y="2060722"/>
            <a:ext cx="1387365" cy="15574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0ACCBCD-2CA0-2349-BDED-348146A4FD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364" y="2060722"/>
            <a:ext cx="1387365" cy="155746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1B2BA17-16BE-A240-8ABF-E242BE6D34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749" y="2060722"/>
            <a:ext cx="1387365" cy="15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630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22387</TotalTime>
  <Words>140</Words>
  <Application>Microsoft Macintosh PowerPoint</Application>
  <PresentationFormat>On-screen Show (4:3)</PresentationFormat>
  <Paragraphs>15</Paragraphs>
  <Slides>5</Slides>
  <Notes>5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Calibri</vt:lpstr>
      <vt:lpstr>Arial</vt:lpstr>
      <vt:lpstr>Sassoon Primary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Storlann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Fàilte</dc:title>
  <dc:creator>Anne McCormack</dc:creator>
  <cp:lastModifiedBy>Anne McCormack</cp:lastModifiedBy>
  <cp:revision>154</cp:revision>
  <dcterms:created xsi:type="dcterms:W3CDTF">2015-03-16T16:16:55Z</dcterms:created>
  <dcterms:modified xsi:type="dcterms:W3CDTF">2019-12-16T15:29:42Z</dcterms:modified>
</cp:coreProperties>
</file>