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78" r:id="rId3"/>
    <p:sldId id="279" r:id="rId4"/>
    <p:sldId id="280" r:id="rId5"/>
    <p:sldId id="283" r:id="rId6"/>
    <p:sldId id="291" r:id="rId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Sassoon Primary" panose="020B0503020103030203" pitchFamily="34" charset="77"/>
      <p:regular r:id="rId13"/>
      <p:bold r:id="rId1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F16"/>
    <a:srgbClr val="D8FF0D"/>
    <a:srgbClr val="FFE0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11"/>
    <p:restoredTop sz="95782" autoAdjust="0"/>
  </p:normalViewPr>
  <p:slideViewPr>
    <p:cSldViewPr snapToGrid="0" snapToObjects="1">
      <p:cViewPr varScale="1">
        <p:scale>
          <a:sx n="125" d="100"/>
          <a:sy n="125" d="100"/>
        </p:scale>
        <p:origin x="168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174FF-D669-D542-9607-76DA81ADFCEC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55E24-47EF-D74E-8343-BC17C72C8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36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cold today. I</a:t>
            </a:r>
            <a:r>
              <a:rPr lang="en-US" baseline="0" dirty="0"/>
              <a:t> like it when it’s cold. A polar bear likes it when it’s cold too.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83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windy</a:t>
            </a:r>
            <a:r>
              <a:rPr lang="en-US" baseline="0" dirty="0"/>
              <a:t> today. I like it when it’s windy. The leaves like it when it’s windy too.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83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wet today. I</a:t>
            </a:r>
            <a:r>
              <a:rPr lang="en-US" baseline="0" dirty="0"/>
              <a:t> like it when it’s wet. The ducks like it when it’s wet too.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83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sunny today. I</a:t>
            </a:r>
            <a:r>
              <a:rPr lang="en-US" baseline="0" dirty="0"/>
              <a:t> like it when it’s sunny. The flowers like it when it’s sunny too.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83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There’s snow today. I like it when there’s snow. A snowman likes it when there’s snow too.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83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you like it when it’s cold, or windy, or wet or sunny? Do you like it when there’s snow. Tell 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417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58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663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67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63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10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50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77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5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83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20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75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E88EE8-FD74-FC42-B825-EB4505093F3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212019" y="887469"/>
            <a:ext cx="1600200" cy="4953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1638A2-2FDD-FC4C-8996-889065B8D3E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821559" y="887469"/>
            <a:ext cx="1600200" cy="4953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7F19CD-BB4E-AC41-B6B9-E0E65AF5242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" y="5970531"/>
            <a:ext cx="8371840" cy="69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8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em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a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14" y="105359"/>
            <a:ext cx="1808365" cy="44327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5268" y="4422496"/>
            <a:ext cx="70734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latin typeface="Sassoon Primary" panose="020B0503020103030203" pitchFamily="34" charset="77"/>
              </a:rPr>
              <a:t>Tha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i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fuar</a:t>
            </a:r>
            <a:r>
              <a:rPr lang="en-GB" sz="3200" dirty="0">
                <a:latin typeface="Sassoon Primary" panose="020B0503020103030203" pitchFamily="34" charset="77"/>
              </a:rPr>
              <a:t> an-</a:t>
            </a:r>
            <a:r>
              <a:rPr lang="en-GB" sz="3200" dirty="0" err="1">
                <a:latin typeface="Sassoon Primary" panose="020B0503020103030203" pitchFamily="34" charset="77"/>
              </a:rPr>
              <a:t>diugh</a:t>
            </a:r>
            <a:r>
              <a:rPr lang="en-GB" sz="3200" dirty="0">
                <a:latin typeface="Sassoon Primary" panose="020B0503020103030203" pitchFamily="34" charset="77"/>
              </a:rPr>
              <a:t>. Is </a:t>
            </a:r>
            <a:r>
              <a:rPr lang="en-GB" sz="3200" dirty="0" err="1">
                <a:latin typeface="Sassoon Primary" panose="020B0503020103030203" pitchFamily="34" charset="77"/>
              </a:rPr>
              <a:t>toigh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leam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nuair</a:t>
            </a:r>
            <a:r>
              <a:rPr lang="en-GB" sz="3200" dirty="0">
                <a:latin typeface="Sassoon Primary" panose="020B0503020103030203" pitchFamily="34" charset="77"/>
              </a:rPr>
              <a:t> a </a:t>
            </a:r>
            <a:r>
              <a:rPr lang="en-GB" sz="3200" dirty="0" err="1">
                <a:latin typeface="Sassoon Primary" panose="020B0503020103030203" pitchFamily="34" charset="77"/>
              </a:rPr>
              <a:t>tha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i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fuar</a:t>
            </a:r>
            <a:r>
              <a:rPr lang="en-GB" sz="3200" dirty="0">
                <a:latin typeface="Sassoon Primary" panose="020B0503020103030203" pitchFamily="34" charset="77"/>
              </a:rPr>
              <a:t>. Is </a:t>
            </a:r>
            <a:r>
              <a:rPr lang="en-GB" sz="3200" dirty="0" err="1">
                <a:latin typeface="Sassoon Primary" panose="020B0503020103030203" pitchFamily="34" charset="77"/>
              </a:rPr>
              <a:t>toigh</a:t>
            </a:r>
            <a:r>
              <a:rPr lang="en-GB" sz="3200" dirty="0">
                <a:latin typeface="Sassoon Primary" panose="020B0503020103030203" pitchFamily="34" charset="77"/>
              </a:rPr>
              <a:t> le </a:t>
            </a:r>
            <a:r>
              <a:rPr lang="en-GB" sz="3200" dirty="0" err="1">
                <a:latin typeface="Sassoon Primary" panose="020B0503020103030203" pitchFamily="34" charset="77"/>
              </a:rPr>
              <a:t>mathan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bàn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nuair</a:t>
            </a:r>
            <a:r>
              <a:rPr lang="en-GB" sz="3200" dirty="0">
                <a:latin typeface="Sassoon Primary" panose="020B0503020103030203" pitchFamily="34" charset="77"/>
              </a:rPr>
              <a:t> a </a:t>
            </a:r>
            <a:r>
              <a:rPr lang="en-GB" sz="3200" dirty="0" err="1">
                <a:latin typeface="Sassoon Primary" panose="020B0503020103030203" pitchFamily="34" charset="77"/>
              </a:rPr>
              <a:t>tha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i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fuar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cuideachd</a:t>
            </a:r>
            <a:r>
              <a:rPr lang="en-GB" sz="32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0F017E-4616-304F-9FC0-63DE5BE6CB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13503" y="1734253"/>
            <a:ext cx="4295228" cy="2559879"/>
          </a:xfrm>
          <a:prstGeom prst="rect">
            <a:avLst/>
          </a:prstGeom>
        </p:spPr>
      </p:pic>
      <p:pic>
        <p:nvPicPr>
          <p:cNvPr id="3" name="Online Media 2" descr="183.wav">
            <a:hlinkClick r:id="" action="ppaction://media"/>
            <a:extLst>
              <a:ext uri="{FF2B5EF4-FFF2-40B4-BE49-F238E27FC236}">
                <a16:creationId xmlns:a16="http://schemas.microsoft.com/office/drawing/2014/main" id="{51DE72D5-0334-A74D-A0C6-914E4453D5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74857" y="58855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7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1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arb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90" y="1590118"/>
            <a:ext cx="1988727" cy="31144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2055" y="4445649"/>
            <a:ext cx="70839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latin typeface="Sassoon Primary" panose="020B0503020103030203" pitchFamily="34" charset="77"/>
              </a:rPr>
              <a:t>Tha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i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garbh</a:t>
            </a:r>
            <a:r>
              <a:rPr lang="en-GB" sz="3200" dirty="0">
                <a:latin typeface="Sassoon Primary" panose="020B0503020103030203" pitchFamily="34" charset="77"/>
              </a:rPr>
              <a:t> an-</a:t>
            </a:r>
            <a:r>
              <a:rPr lang="en-GB" sz="3200" dirty="0" err="1">
                <a:latin typeface="Sassoon Primary" panose="020B0503020103030203" pitchFamily="34" charset="77"/>
              </a:rPr>
              <a:t>diugh</a:t>
            </a:r>
            <a:r>
              <a:rPr lang="en-GB" sz="3200" dirty="0">
                <a:latin typeface="Sassoon Primary" panose="020B0503020103030203" pitchFamily="34" charset="77"/>
              </a:rPr>
              <a:t>. Is </a:t>
            </a:r>
            <a:r>
              <a:rPr lang="en-GB" sz="3200" dirty="0" err="1">
                <a:latin typeface="Sassoon Primary" panose="020B0503020103030203" pitchFamily="34" charset="77"/>
              </a:rPr>
              <a:t>toigh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leam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nuair</a:t>
            </a:r>
            <a:r>
              <a:rPr lang="en-GB" sz="3200" dirty="0">
                <a:latin typeface="Sassoon Primary" panose="020B0503020103030203" pitchFamily="34" charset="77"/>
              </a:rPr>
              <a:t> a </a:t>
            </a:r>
            <a:r>
              <a:rPr lang="en-GB" sz="3200" dirty="0" err="1">
                <a:latin typeface="Sassoon Primary" panose="020B0503020103030203" pitchFamily="34" charset="77"/>
              </a:rPr>
              <a:t>tha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i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garbh</a:t>
            </a:r>
            <a:r>
              <a:rPr lang="en-GB" sz="3200" dirty="0">
                <a:latin typeface="Sassoon Primary" panose="020B0503020103030203" pitchFamily="34" charset="77"/>
              </a:rPr>
              <a:t>. Is </a:t>
            </a:r>
            <a:r>
              <a:rPr lang="en-GB" sz="3200" dirty="0" err="1">
                <a:latin typeface="Sassoon Primary" panose="020B0503020103030203" pitchFamily="34" charset="77"/>
              </a:rPr>
              <a:t>toigh</a:t>
            </a:r>
            <a:r>
              <a:rPr lang="en-GB" sz="3200" dirty="0">
                <a:latin typeface="Sassoon Primary" panose="020B0503020103030203" pitchFamily="34" charset="77"/>
              </a:rPr>
              <a:t> leis </a:t>
            </a:r>
            <a:r>
              <a:rPr lang="en-GB" sz="3200" dirty="0" err="1">
                <a:latin typeface="Sassoon Primary" panose="020B0503020103030203" pitchFamily="34" charset="77"/>
              </a:rPr>
              <a:t>na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duilleagan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nuair</a:t>
            </a:r>
            <a:r>
              <a:rPr lang="en-GB" sz="3200" dirty="0">
                <a:latin typeface="Sassoon Primary" panose="020B0503020103030203" pitchFamily="34" charset="77"/>
              </a:rPr>
              <a:t> a </a:t>
            </a:r>
            <a:r>
              <a:rPr lang="en-GB" sz="3200" dirty="0" err="1">
                <a:latin typeface="Sassoon Primary" panose="020B0503020103030203" pitchFamily="34" charset="77"/>
              </a:rPr>
              <a:t>tha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i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garbh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cuideachd</a:t>
            </a:r>
            <a:r>
              <a:rPr lang="en-GB" sz="32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2E2D78-E5F3-754E-83D2-C343E9B735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627" y="683172"/>
            <a:ext cx="4281983" cy="3762477"/>
          </a:xfrm>
          <a:prstGeom prst="rect">
            <a:avLst/>
          </a:prstGeom>
        </p:spPr>
      </p:pic>
      <p:pic>
        <p:nvPicPr>
          <p:cNvPr id="2" name="Online Media 1" descr="184.wav">
            <a:hlinkClick r:id="" action="ppaction://media"/>
            <a:extLst>
              <a:ext uri="{FF2B5EF4-FFF2-40B4-BE49-F238E27FC236}">
                <a16:creationId xmlns:a16="http://schemas.microsoft.com/office/drawing/2014/main" id="{134D682A-6C18-6B40-862F-DF36DD1554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02019" y="58964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1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rain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982" y="96982"/>
            <a:ext cx="11859492" cy="6890257"/>
          </a:xfrm>
          <a:prstGeom prst="rect">
            <a:avLst/>
          </a:prstGeom>
        </p:spPr>
      </p:pic>
      <p:pic>
        <p:nvPicPr>
          <p:cNvPr id="3" name="Picture 2" descr="fluich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70" y="213775"/>
            <a:ext cx="2313709" cy="41894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61545" y="4403253"/>
            <a:ext cx="73782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latin typeface="Sassoon Primary" panose="020B0503020103030203" pitchFamily="34" charset="77"/>
              </a:rPr>
              <a:t>Tha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i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fliuch</a:t>
            </a:r>
            <a:r>
              <a:rPr lang="en-GB" sz="3200" dirty="0">
                <a:latin typeface="Sassoon Primary" panose="020B0503020103030203" pitchFamily="34" charset="77"/>
              </a:rPr>
              <a:t> an-</a:t>
            </a:r>
            <a:r>
              <a:rPr lang="en-GB" sz="3200" dirty="0" err="1">
                <a:latin typeface="Sassoon Primary" panose="020B0503020103030203" pitchFamily="34" charset="77"/>
              </a:rPr>
              <a:t>diugh</a:t>
            </a:r>
            <a:r>
              <a:rPr lang="en-GB" sz="3200" dirty="0">
                <a:latin typeface="Sassoon Primary" panose="020B0503020103030203" pitchFamily="34" charset="77"/>
              </a:rPr>
              <a:t>. Is </a:t>
            </a:r>
            <a:r>
              <a:rPr lang="en-GB" sz="3200" dirty="0" err="1">
                <a:latin typeface="Sassoon Primary" panose="020B0503020103030203" pitchFamily="34" charset="77"/>
              </a:rPr>
              <a:t>toigh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leam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nuair</a:t>
            </a:r>
            <a:r>
              <a:rPr lang="en-GB" sz="3200" dirty="0">
                <a:latin typeface="Sassoon Primary" panose="020B0503020103030203" pitchFamily="34" charset="77"/>
              </a:rPr>
              <a:t> a </a:t>
            </a:r>
            <a:r>
              <a:rPr lang="en-GB" sz="3200" dirty="0" err="1">
                <a:latin typeface="Sassoon Primary" panose="020B0503020103030203" pitchFamily="34" charset="77"/>
              </a:rPr>
              <a:t>tha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i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fliuch</a:t>
            </a:r>
            <a:r>
              <a:rPr lang="en-GB" sz="3200" dirty="0">
                <a:latin typeface="Sassoon Primary" panose="020B0503020103030203" pitchFamily="34" charset="77"/>
              </a:rPr>
              <a:t>. Is </a:t>
            </a:r>
            <a:r>
              <a:rPr lang="en-GB" sz="3200" dirty="0" err="1">
                <a:latin typeface="Sassoon Primary" panose="020B0503020103030203" pitchFamily="34" charset="77"/>
              </a:rPr>
              <a:t>toigh</a:t>
            </a:r>
            <a:r>
              <a:rPr lang="en-GB" sz="3200" dirty="0">
                <a:latin typeface="Sassoon Primary" panose="020B0503020103030203" pitchFamily="34" charset="77"/>
              </a:rPr>
              <a:t> leis </a:t>
            </a:r>
            <a:r>
              <a:rPr lang="en-GB" sz="3200" dirty="0" err="1">
                <a:latin typeface="Sassoon Primary" panose="020B0503020103030203" pitchFamily="34" charset="77"/>
              </a:rPr>
              <a:t>na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tunnagan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nuair</a:t>
            </a:r>
            <a:r>
              <a:rPr lang="en-GB" sz="3200" dirty="0">
                <a:latin typeface="Sassoon Primary" panose="020B0503020103030203" pitchFamily="34" charset="77"/>
              </a:rPr>
              <a:t> a </a:t>
            </a:r>
            <a:r>
              <a:rPr lang="en-GB" sz="3200" dirty="0" err="1">
                <a:latin typeface="Sassoon Primary" panose="020B0503020103030203" pitchFamily="34" charset="77"/>
              </a:rPr>
              <a:t>tha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i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fliuch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cuideachd</a:t>
            </a:r>
            <a:r>
              <a:rPr lang="en-GB" sz="32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9B3F1C-0811-414B-81EF-A1A0881237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7650" y="2454747"/>
            <a:ext cx="1628699" cy="16606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733CC8-F334-DB4A-86E5-65B30CA84A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1959" y="2628592"/>
            <a:ext cx="1791901" cy="18270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416A78-E748-B344-9673-1F70C5DFC7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9469" y="2454657"/>
            <a:ext cx="1450338" cy="1478776"/>
          </a:xfrm>
          <a:prstGeom prst="rect">
            <a:avLst/>
          </a:prstGeom>
        </p:spPr>
      </p:pic>
      <p:pic>
        <p:nvPicPr>
          <p:cNvPr id="2" name="Online Media 1" descr="185.wav">
            <a:hlinkClick r:id="" action="ppaction://media"/>
            <a:extLst>
              <a:ext uri="{FF2B5EF4-FFF2-40B4-BE49-F238E27FC236}">
                <a16:creationId xmlns:a16="http://schemas.microsoft.com/office/drawing/2014/main" id="{B0FD79E7-8BB7-1F48-BC1E-E867BB3CAC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18400" y="58847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04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ianac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6" y="713146"/>
            <a:ext cx="1680923" cy="3553841"/>
          </a:xfrm>
          <a:prstGeom prst="rect">
            <a:avLst/>
          </a:prstGeom>
        </p:spPr>
      </p:pic>
      <p:pic>
        <p:nvPicPr>
          <p:cNvPr id="5" name="Picture 4" descr="su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9977" y="-1542617"/>
            <a:ext cx="6292457" cy="580960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025476" y="4372090"/>
            <a:ext cx="74458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latin typeface="Sassoon Primary" panose="020B0503020103030203" pitchFamily="34" charset="77"/>
              </a:rPr>
              <a:t>Tha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i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grianach</a:t>
            </a:r>
            <a:r>
              <a:rPr lang="en-GB" sz="3200" dirty="0">
                <a:latin typeface="Sassoon Primary" panose="020B0503020103030203" pitchFamily="34" charset="77"/>
              </a:rPr>
              <a:t> an-</a:t>
            </a:r>
            <a:r>
              <a:rPr lang="en-GB" sz="3200" dirty="0" err="1">
                <a:latin typeface="Sassoon Primary" panose="020B0503020103030203" pitchFamily="34" charset="77"/>
              </a:rPr>
              <a:t>diugh</a:t>
            </a:r>
            <a:r>
              <a:rPr lang="en-GB" sz="3200" dirty="0">
                <a:latin typeface="Sassoon Primary" panose="020B0503020103030203" pitchFamily="34" charset="77"/>
              </a:rPr>
              <a:t>. Is </a:t>
            </a:r>
            <a:r>
              <a:rPr lang="en-GB" sz="3200" dirty="0" err="1">
                <a:latin typeface="Sassoon Primary" panose="020B0503020103030203" pitchFamily="34" charset="77"/>
              </a:rPr>
              <a:t>toigh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leam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nuair</a:t>
            </a:r>
            <a:r>
              <a:rPr lang="en-GB" sz="3200" dirty="0">
                <a:latin typeface="Sassoon Primary" panose="020B0503020103030203" pitchFamily="34" charset="77"/>
              </a:rPr>
              <a:t> a </a:t>
            </a:r>
            <a:r>
              <a:rPr lang="en-GB" sz="3200" dirty="0" err="1">
                <a:latin typeface="Sassoon Primary" panose="020B0503020103030203" pitchFamily="34" charset="77"/>
              </a:rPr>
              <a:t>tha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i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grianach</a:t>
            </a:r>
            <a:r>
              <a:rPr lang="en-GB" sz="3200" dirty="0">
                <a:latin typeface="Sassoon Primary" panose="020B0503020103030203" pitchFamily="34" charset="77"/>
              </a:rPr>
              <a:t>. Is </a:t>
            </a:r>
            <a:r>
              <a:rPr lang="en-GB" sz="3200" dirty="0" err="1">
                <a:latin typeface="Sassoon Primary" panose="020B0503020103030203" pitchFamily="34" charset="77"/>
              </a:rPr>
              <a:t>toigh</a:t>
            </a:r>
            <a:r>
              <a:rPr lang="en-GB" sz="3200" dirty="0">
                <a:latin typeface="Sassoon Primary" panose="020B0503020103030203" pitchFamily="34" charset="77"/>
              </a:rPr>
              <a:t> leis </a:t>
            </a:r>
            <a:r>
              <a:rPr lang="en-GB" sz="3200" dirty="0" err="1">
                <a:latin typeface="Sassoon Primary" panose="020B0503020103030203" pitchFamily="34" charset="77"/>
              </a:rPr>
              <a:t>na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flùraichean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nuair</a:t>
            </a:r>
            <a:r>
              <a:rPr lang="en-GB" sz="3200" dirty="0">
                <a:latin typeface="Sassoon Primary" panose="020B0503020103030203" pitchFamily="34" charset="77"/>
              </a:rPr>
              <a:t> a </a:t>
            </a:r>
            <a:r>
              <a:rPr lang="en-GB" sz="3200" dirty="0" err="1">
                <a:latin typeface="Sassoon Primary" panose="020B0503020103030203" pitchFamily="34" charset="77"/>
              </a:rPr>
              <a:t>tha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i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grianach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cuideachd</a:t>
            </a:r>
            <a:r>
              <a:rPr lang="en-GB" sz="32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E84108-2D4A-6B4D-ABCE-648D025E62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3024" y="1988878"/>
            <a:ext cx="5308600" cy="1905000"/>
          </a:xfrm>
          <a:prstGeom prst="rect">
            <a:avLst/>
          </a:prstGeom>
        </p:spPr>
      </p:pic>
      <p:pic>
        <p:nvPicPr>
          <p:cNvPr id="2" name="Online Media 1" descr="186.wav">
            <a:hlinkClick r:id="" action="ppaction://media"/>
            <a:extLst>
              <a:ext uri="{FF2B5EF4-FFF2-40B4-BE49-F238E27FC236}">
                <a16:creationId xmlns:a16="http://schemas.microsoft.com/office/drawing/2014/main" id="{18EA55C2-6CC1-3E43-A631-A4EA1EF546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74857" y="5842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7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neachd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044" y="846133"/>
            <a:ext cx="1813497" cy="3338946"/>
          </a:xfrm>
          <a:prstGeom prst="rect">
            <a:avLst/>
          </a:prstGeom>
        </p:spPr>
      </p:pic>
      <p:pic>
        <p:nvPicPr>
          <p:cNvPr id="6" name="Picture 5" descr="snow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3" y="-12132"/>
            <a:ext cx="4089174" cy="30995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6440" y="4185079"/>
            <a:ext cx="77251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latin typeface="Sassoon Primary" panose="020B0503020103030203" pitchFamily="34" charset="77"/>
              </a:rPr>
              <a:t>Tha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sneachda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ann</a:t>
            </a:r>
            <a:r>
              <a:rPr lang="en-GB" sz="3200" dirty="0">
                <a:latin typeface="Sassoon Primary" panose="020B0503020103030203" pitchFamily="34" charset="77"/>
              </a:rPr>
              <a:t> an-</a:t>
            </a:r>
            <a:r>
              <a:rPr lang="en-GB" sz="3200" dirty="0" err="1">
                <a:latin typeface="Sassoon Primary" panose="020B0503020103030203" pitchFamily="34" charset="77"/>
              </a:rPr>
              <a:t>diugh</a:t>
            </a:r>
            <a:r>
              <a:rPr lang="en-GB" sz="3200" dirty="0">
                <a:latin typeface="Sassoon Primary" panose="020B0503020103030203" pitchFamily="34" charset="77"/>
              </a:rPr>
              <a:t>. Is </a:t>
            </a:r>
            <a:r>
              <a:rPr lang="en-GB" sz="3200" dirty="0" err="1">
                <a:latin typeface="Sassoon Primary" panose="020B0503020103030203" pitchFamily="34" charset="77"/>
              </a:rPr>
              <a:t>toigh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leam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nuair</a:t>
            </a:r>
            <a:r>
              <a:rPr lang="en-GB" sz="3200" dirty="0">
                <a:latin typeface="Sassoon Primary" panose="020B0503020103030203" pitchFamily="34" charset="77"/>
              </a:rPr>
              <a:t> a </a:t>
            </a:r>
            <a:r>
              <a:rPr lang="en-GB" sz="3200" dirty="0" err="1">
                <a:latin typeface="Sassoon Primary" panose="020B0503020103030203" pitchFamily="34" charset="77"/>
              </a:rPr>
              <a:t>tha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sneachda</a:t>
            </a:r>
            <a:r>
              <a:rPr lang="en-GB" sz="3200" dirty="0">
                <a:latin typeface="Sassoon Primary" panose="020B0503020103030203" pitchFamily="34" charset="77"/>
              </a:rPr>
              <a:t> ann. Is </a:t>
            </a:r>
            <a:r>
              <a:rPr lang="en-GB" sz="3200" dirty="0" err="1">
                <a:latin typeface="Sassoon Primary" panose="020B0503020103030203" pitchFamily="34" charset="77"/>
              </a:rPr>
              <a:t>toigh</a:t>
            </a:r>
            <a:r>
              <a:rPr lang="en-GB" sz="3200" dirty="0">
                <a:latin typeface="Sassoon Primary" panose="020B0503020103030203" pitchFamily="34" charset="77"/>
              </a:rPr>
              <a:t> le </a:t>
            </a:r>
            <a:r>
              <a:rPr lang="en-GB" sz="3200" dirty="0" err="1">
                <a:latin typeface="Sassoon Primary" panose="020B0503020103030203" pitchFamily="34" charset="77"/>
              </a:rPr>
              <a:t>bodach-sneachda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nuair</a:t>
            </a:r>
            <a:r>
              <a:rPr lang="en-GB" sz="3200" dirty="0">
                <a:latin typeface="Sassoon Primary" panose="020B0503020103030203" pitchFamily="34" charset="77"/>
              </a:rPr>
              <a:t> a </a:t>
            </a:r>
            <a:r>
              <a:rPr lang="en-GB" sz="3200" dirty="0" err="1">
                <a:latin typeface="Sassoon Primary" panose="020B0503020103030203" pitchFamily="34" charset="77"/>
              </a:rPr>
              <a:t>tha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sneachda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ann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cuideachd</a:t>
            </a:r>
            <a:r>
              <a:rPr lang="en-GB" sz="32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219596-B35D-1C4D-A634-762FE724FF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9330" y="315311"/>
            <a:ext cx="2712520" cy="4004441"/>
          </a:xfrm>
          <a:prstGeom prst="rect">
            <a:avLst/>
          </a:prstGeom>
        </p:spPr>
      </p:pic>
      <p:pic>
        <p:nvPicPr>
          <p:cNvPr id="4" name="Online Media 3" descr="187.wav">
            <a:hlinkClick r:id="" action="ppaction://media"/>
            <a:extLst>
              <a:ext uri="{FF2B5EF4-FFF2-40B4-BE49-F238E27FC236}">
                <a16:creationId xmlns:a16="http://schemas.microsoft.com/office/drawing/2014/main" id="{BF8B9CBD-AE5D-9543-AF62-88001D4A88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85742" y="5918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5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2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1327" y="4348587"/>
            <a:ext cx="75884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Sassoon Primary" panose="020B0503020103030203" pitchFamily="34" charset="77"/>
              </a:rPr>
              <a:t>An </a:t>
            </a:r>
            <a:r>
              <a:rPr lang="en-GB" sz="3200" dirty="0" err="1">
                <a:latin typeface="Sassoon Primary" panose="020B0503020103030203" pitchFamily="34" charset="77"/>
              </a:rPr>
              <a:t>toigh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leat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nuair</a:t>
            </a:r>
            <a:r>
              <a:rPr lang="en-GB" sz="3200" dirty="0">
                <a:latin typeface="Sassoon Primary" panose="020B0503020103030203" pitchFamily="34" charset="77"/>
              </a:rPr>
              <a:t> a </a:t>
            </a:r>
            <a:r>
              <a:rPr lang="en-GB" sz="3200" dirty="0" err="1">
                <a:latin typeface="Sassoon Primary" panose="020B0503020103030203" pitchFamily="34" charset="77"/>
              </a:rPr>
              <a:t>tha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i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fuar</a:t>
            </a:r>
            <a:r>
              <a:rPr lang="en-GB" sz="3200" dirty="0">
                <a:latin typeface="Sassoon Primary" panose="020B0503020103030203" pitchFamily="34" charset="77"/>
              </a:rPr>
              <a:t>, no </a:t>
            </a:r>
            <a:r>
              <a:rPr lang="en-GB" sz="3200" dirty="0" err="1">
                <a:latin typeface="Sassoon Primary" panose="020B0503020103030203" pitchFamily="34" charset="77"/>
              </a:rPr>
              <a:t>garbh</a:t>
            </a:r>
            <a:r>
              <a:rPr lang="en-GB" sz="3200" dirty="0">
                <a:latin typeface="Sassoon Primary" panose="020B0503020103030203" pitchFamily="34" charset="77"/>
              </a:rPr>
              <a:t>, no </a:t>
            </a:r>
            <a:r>
              <a:rPr lang="en-GB" sz="3200" dirty="0" err="1">
                <a:latin typeface="Sassoon Primary" panose="020B0503020103030203" pitchFamily="34" charset="77"/>
              </a:rPr>
              <a:t>fliuch</a:t>
            </a:r>
            <a:r>
              <a:rPr lang="en-GB" sz="3200" dirty="0">
                <a:latin typeface="Sassoon Primary" panose="020B0503020103030203" pitchFamily="34" charset="77"/>
              </a:rPr>
              <a:t> no </a:t>
            </a:r>
            <a:r>
              <a:rPr lang="en-GB" sz="3200" dirty="0" err="1">
                <a:latin typeface="Sassoon Primary" panose="020B0503020103030203" pitchFamily="34" charset="77"/>
              </a:rPr>
              <a:t>grianach</a:t>
            </a:r>
            <a:r>
              <a:rPr lang="en-GB" sz="3200" dirty="0">
                <a:latin typeface="Sassoon Primary" panose="020B0503020103030203" pitchFamily="34" charset="77"/>
              </a:rPr>
              <a:t>? An </a:t>
            </a:r>
            <a:r>
              <a:rPr lang="en-GB" sz="3200" dirty="0" err="1">
                <a:latin typeface="Sassoon Primary" panose="020B0503020103030203" pitchFamily="34" charset="77"/>
              </a:rPr>
              <a:t>toigh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leat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nuair</a:t>
            </a:r>
            <a:r>
              <a:rPr lang="en-GB" sz="3200" dirty="0">
                <a:latin typeface="Sassoon Primary" panose="020B0503020103030203" pitchFamily="34" charset="77"/>
              </a:rPr>
              <a:t> a </a:t>
            </a:r>
            <a:r>
              <a:rPr lang="en-GB" sz="3200" dirty="0" err="1">
                <a:latin typeface="Sassoon Primary" panose="020B0503020103030203" pitchFamily="34" charset="77"/>
              </a:rPr>
              <a:t>tha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sneachda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ann</a:t>
            </a:r>
            <a:r>
              <a:rPr lang="en-GB" sz="3200" dirty="0">
                <a:latin typeface="Sassoon Primary" panose="020B0503020103030203" pitchFamily="34" charset="77"/>
              </a:rPr>
              <a:t>? Inns </a:t>
            </a:r>
            <a:r>
              <a:rPr lang="en-GB" sz="3200" dirty="0" err="1">
                <a:latin typeface="Sassoon Primary" panose="020B0503020103030203" pitchFamily="34" charset="77"/>
              </a:rPr>
              <a:t>dhomh</a:t>
            </a:r>
            <a:r>
              <a:rPr lang="en-GB" sz="32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7" name="Picture 6" descr="fua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65" y="157655"/>
            <a:ext cx="1205345" cy="2954599"/>
          </a:xfrm>
          <a:prstGeom prst="rect">
            <a:avLst/>
          </a:prstGeom>
        </p:spPr>
      </p:pic>
      <p:pic>
        <p:nvPicPr>
          <p:cNvPr id="8" name="Picture 7" descr="garbh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627" y="836528"/>
            <a:ext cx="1453143" cy="2275725"/>
          </a:xfrm>
          <a:prstGeom prst="rect">
            <a:avLst/>
          </a:prstGeom>
        </p:spPr>
      </p:pic>
      <p:pic>
        <p:nvPicPr>
          <p:cNvPr id="9" name="Picture 8" descr="fluich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364" y="496655"/>
            <a:ext cx="1413164" cy="2558844"/>
          </a:xfrm>
          <a:prstGeom prst="rect">
            <a:avLst/>
          </a:prstGeom>
        </p:spPr>
      </p:pic>
      <p:pic>
        <p:nvPicPr>
          <p:cNvPr id="10" name="Picture 9" descr="grianach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169" y="603261"/>
            <a:ext cx="1164001" cy="2460955"/>
          </a:xfrm>
          <a:prstGeom prst="rect">
            <a:avLst/>
          </a:prstGeom>
        </p:spPr>
      </p:pic>
      <p:pic>
        <p:nvPicPr>
          <p:cNvPr id="11" name="Picture 10" descr="sneachda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081" y="743913"/>
            <a:ext cx="1201609" cy="2212360"/>
          </a:xfrm>
          <a:prstGeom prst="rect">
            <a:avLst/>
          </a:prstGeom>
        </p:spPr>
      </p:pic>
      <p:pic>
        <p:nvPicPr>
          <p:cNvPr id="2" name="Online Media 1" descr="188.wav">
            <a:hlinkClick r:id="" action="ppaction://media"/>
            <a:extLst>
              <a:ext uri="{FF2B5EF4-FFF2-40B4-BE49-F238E27FC236}">
                <a16:creationId xmlns:a16="http://schemas.microsoft.com/office/drawing/2014/main" id="{9119F6D4-5E2C-BC44-9227-093DFD3D02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09873" y="59182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2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21117</TotalTime>
  <Words>292</Words>
  <Application>Microsoft Macintosh PowerPoint</Application>
  <PresentationFormat>On-screen Show (4:3)</PresentationFormat>
  <Paragraphs>18</Paragraphs>
  <Slides>6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Calibri</vt:lpstr>
      <vt:lpstr>Arial</vt:lpstr>
      <vt:lpstr>Sassoon Primary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Storlann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Fàilte</dc:title>
  <dc:creator>Anne McCormack</dc:creator>
  <cp:lastModifiedBy>Anne McCormack</cp:lastModifiedBy>
  <cp:revision>137</cp:revision>
  <dcterms:created xsi:type="dcterms:W3CDTF">2015-03-16T16:16:55Z</dcterms:created>
  <dcterms:modified xsi:type="dcterms:W3CDTF">2019-12-16T15:13:50Z</dcterms:modified>
</cp:coreProperties>
</file>