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Sassoon Primary" panose="020B0503020103030203" pitchFamily="34" charset="77"/>
      <p:regular r:id="rId17"/>
      <p:bold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7920-98AD-4772-8C42-DB4C687445C9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A9F22-3D61-45C4-9EA6-C0AD9EAF0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Knock on the door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6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Hit/ring the bell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56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a look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the window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416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inside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13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quiet (Hold your tongue)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67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Lift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foot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40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you?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58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afternoon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95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28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6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66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31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37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87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72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03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29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54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8F3717-ECBC-D942-AA0A-8D29E1C05C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A9E46-AA72-134A-9DAE-B5A0E34B97D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549BA-C6F8-D442-BE86-9CAEEA7D6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970588"/>
            <a:ext cx="83724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01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7595" y="2766035"/>
            <a:ext cx="552640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Gnog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doras</a:t>
            </a:r>
            <a:endParaRPr lang="en-GB" sz="3300" dirty="0">
              <a:latin typeface="Sassoon Primary" panose="020B050302010303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41313-397B-DA40-9413-F016BC30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046" y="841088"/>
            <a:ext cx="2574474" cy="5050221"/>
          </a:xfrm>
          <a:prstGeom prst="rect">
            <a:avLst/>
          </a:prstGeom>
        </p:spPr>
      </p:pic>
      <p:pic>
        <p:nvPicPr>
          <p:cNvPr id="4" name="Online Media 3" descr="377.wav">
            <a:hlinkClick r:id="" action="ppaction://media"/>
            <a:extLst>
              <a:ext uri="{FF2B5EF4-FFF2-40B4-BE49-F238E27FC236}">
                <a16:creationId xmlns:a16="http://schemas.microsoft.com/office/drawing/2014/main" id="{C94B1892-FF42-0240-B1FD-C96C8C56E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58913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5048" y="2848022"/>
            <a:ext cx="52236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Buail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an clag</a:t>
            </a:r>
            <a:endParaRPr lang="en-GB" sz="3300" dirty="0">
              <a:latin typeface="Sassoon Primary" panose="020B050302010303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03A6C-9BC7-634B-8383-B506B9F6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436" y="2136665"/>
            <a:ext cx="24003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9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0966" y="2981891"/>
            <a:ext cx="52867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Thoir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sùil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tron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uinneig</a:t>
            </a:r>
            <a:endParaRPr lang="en-GB" sz="3300" dirty="0">
              <a:latin typeface="Sassoon Primary" panose="020B050302010303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C5FF7-8A76-8C4E-B2EE-84437C8C8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835" y="1620502"/>
            <a:ext cx="2046233" cy="332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40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7991" y="3118335"/>
            <a:ext cx="43791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Thig a-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steach</a:t>
            </a:r>
            <a:endParaRPr lang="en-GB" sz="3300" dirty="0">
              <a:latin typeface="Sassoon Primary" panose="020B050302010303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BC6A9-3AB3-AB46-BFE1-88CA5C74F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786" y="1292772"/>
            <a:ext cx="3468018" cy="42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5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3931" y="2981891"/>
            <a:ext cx="48032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Cùm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theanga</a:t>
            </a:r>
            <a:endParaRPr lang="en-GB" sz="33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2C695-C3A4-9648-81A3-1E4C075B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66" y="1913538"/>
            <a:ext cx="3313262" cy="33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0468" y="3118335"/>
            <a:ext cx="41541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Tog do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chas</a:t>
            </a:r>
            <a:endParaRPr lang="en-GB" sz="3300" dirty="0">
              <a:latin typeface="Sassoon Primary" panose="020B050302010303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E5A18-DEE9-0143-B7F4-9A165BF0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56" y="1279681"/>
            <a:ext cx="3771597" cy="36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ne and seamus_by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4"/>
          <a:stretch/>
        </p:blipFill>
        <p:spPr>
          <a:xfrm>
            <a:off x="1731646" y="1350103"/>
            <a:ext cx="1960365" cy="420405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612005" y="1818291"/>
            <a:ext cx="3523001" cy="3142592"/>
          </a:xfrm>
          <a:prstGeom prst="wedgeEllipseCallout">
            <a:avLst>
              <a:gd name="adj1" fmla="val -85547"/>
              <a:gd name="adj2" fmla="val -149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</a:t>
            </a:r>
            <a:endParaRPr lang="en-GB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7821" y="3112588"/>
            <a:ext cx="3142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latin typeface="Sassoon Primary" panose="020B0503020103030203" pitchFamily="34" charset="77"/>
              </a:rPr>
              <a:t>Ciamar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tha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sibh</a:t>
            </a:r>
            <a:r>
              <a:rPr lang="en-GB" sz="3000" dirty="0">
                <a:latin typeface="Sassoon Primary" panose="020B0503020103030203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392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um_afterno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7688" r="27543"/>
          <a:stretch/>
        </p:blipFill>
        <p:spPr>
          <a:xfrm>
            <a:off x="2663266" y="1306557"/>
            <a:ext cx="3354629" cy="4571915"/>
          </a:xfrm>
          <a:prstGeom prst="rect">
            <a:avLst/>
          </a:prstGeom>
        </p:spPr>
      </p:pic>
      <p:pic>
        <p:nvPicPr>
          <p:cNvPr id="6" name="Picture 5" descr="feasg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96" y="1563732"/>
            <a:ext cx="3087496" cy="18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58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</TotalTime>
  <Words>66</Words>
  <Application>Microsoft Macintosh PowerPoint</Application>
  <PresentationFormat>On-screen Show (4:3)</PresentationFormat>
  <Paragraphs>24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 Light</vt:lpstr>
      <vt:lpstr>Calibri</vt:lpstr>
      <vt:lpstr>Arial</vt:lpstr>
      <vt:lpstr>Sassoon Primary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30</cp:revision>
  <dcterms:created xsi:type="dcterms:W3CDTF">2019-02-05T10:41:58Z</dcterms:created>
  <dcterms:modified xsi:type="dcterms:W3CDTF">2020-01-15T11:07:26Z</dcterms:modified>
</cp:coreProperties>
</file>