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Sassoon Primary" panose="020B0503020103030203" pitchFamily="34" charset="77"/>
      <p:regular r:id="rId10"/>
      <p:bold r:id="rId11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Away in a stable, without a bed, without rest Jesus is lying pale, on the floor. The stars and the Heavens look down on the little child so abject/wretched and so cold.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4408D10-95B2-4270-BC06-D2A0BF627DAA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186F670-0B04-4BA0-909D-505C2BCC8C9F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6F99662-4C8F-4740-A0AB-16513B42AD19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90C8933-0932-4A6C-8E00-40EA78E52E39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EABD42E-95BD-4CFD-A1BA-1514BACF9840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C3B670CF-098A-436E-A4E3-83D735A4A6FE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B75B786-6905-4C17-80EB-5C5BF6FE9F05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85F34F9-983D-41B5-B30D-EC0B524611A3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A797F99-5C2C-48AA-B3BF-26A0CF3012BA}" type="datetime1">
              <a:t>1/28/20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06DA176-08C7-4A94-B4AA-027CCDDCC685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67C108C-59E3-4A8D-B38D-2DE82533DE8B}" type="datetime1"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2C85E14-6177-41CC-A47A-A3E4B697CB92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1F33532-1645-479B-B575-3281607DAF7D}" type="datetime1">
              <a:t>1/28/20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3A038FD-F3DA-4018-8040-AD29B79FC90D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FD2BEA1-2E6E-4A1C-AF9D-2D11D058823A}" type="datetime1">
              <a:t>1/28/20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5654246-C8A4-41BC-A510-CCE429C73E3F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73ED29B-3128-4C77-BB63-1C3FD6BF46F4}" type="datetime1">
              <a:t>1/28/20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2410D5D3-CF4A-4682-85A7-D6386BFA985B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CB7A021A-74C6-4846-9004-E117583BA67A}" type="datetime1"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B236DB6-2696-433D-BFC6-44B1499D0D6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833E7B0-3235-4B27-81EB-542A69434E4D}" type="datetime1">
              <a:t>1/28/20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3C35063-B8D0-48A3-966F-63EB62BF4E2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74DBF-B1A2-0240-A8DB-24A576844F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7C935E-E6B2-9643-A885-524FACC24CD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864394-44B1-834D-A392-3330F85BE6A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7D7FF3-3DE6-B949-AB45-41F089BFECB0}"/>
              </a:ext>
            </a:extLst>
          </p:cNvPr>
          <p:cNvSpPr/>
          <p:nvPr/>
        </p:nvSpPr>
        <p:spPr>
          <a:xfrm>
            <a:off x="762000" y="838200"/>
            <a:ext cx="78486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D269E-DBB6-C34F-98DA-08C9EA6C1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80" y="-3226270"/>
            <a:ext cx="695981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D2FAA-D7B0-3C47-B66F-4FC0C5977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872" y="2641828"/>
            <a:ext cx="2540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A0517A-2C0E-454D-B8C1-961BA9B89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019" y="3078193"/>
            <a:ext cx="1876584" cy="1735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28B117-63EA-2C45-839C-90B6706923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6382" y="1943072"/>
            <a:ext cx="1104888" cy="112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10D879-A93C-6740-8234-B73197A549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17908">
            <a:off x="6237584" y="1224565"/>
            <a:ext cx="1314632" cy="1662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7A1A1A-1AC9-094C-B8D3-378EE9D8A4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6965" y="3412339"/>
            <a:ext cx="2768600" cy="1478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DB1D59-9C87-F94D-B004-56932C5699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2445" y="3782318"/>
            <a:ext cx="1218749" cy="17062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6C350D-B564-4841-9A35-D3A276F076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0397" y="4945244"/>
            <a:ext cx="1260859" cy="763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BA08CA-6E8E-7041-B494-538F27034E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9066" y="4902365"/>
            <a:ext cx="1008743" cy="617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0E2207-F8EC-1A4E-AEDE-AA91E801CF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3475" y="2793993"/>
            <a:ext cx="1855351" cy="2051685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1011880" y="1017212"/>
            <a:ext cx="5160319" cy="132343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Fada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cian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ann an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stàball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, gun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leabaidh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gun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tàmh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, </a:t>
            </a:r>
          </a:p>
          <a:p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Tha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Iosa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na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shìneadh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gun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tuar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air an làr, </a:t>
            </a:r>
          </a:p>
          <a:p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Tha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na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reultan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sna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Nèamhan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a’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sealltainn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a-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nuas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</a:p>
          <a:p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Air an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leanabh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bheag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bhìodach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cho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dìblidh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‘s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cho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assoon Primary" panose="020B0503020103030203" pitchFamily="34" charset="77"/>
              </a:rPr>
              <a:t>fuar</a:t>
            </a:r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. </a:t>
            </a:r>
          </a:p>
          <a:p>
            <a:r>
              <a:rPr lang="en-GB" sz="1600" dirty="0">
                <a:solidFill>
                  <a:schemeClr val="bg1"/>
                </a:solidFill>
                <a:latin typeface="Sassoon Primary" panose="020B0503020103030203" pitchFamily="34" charset="77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8DC67A-4010-324D-B92E-C145E5CF1F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3308" y="3928480"/>
            <a:ext cx="1516926" cy="1599293"/>
          </a:xfrm>
          <a:prstGeom prst="rect">
            <a:avLst/>
          </a:prstGeom>
        </p:spPr>
      </p:pic>
      <p:pic>
        <p:nvPicPr>
          <p:cNvPr id="2" name="Online Media 1" descr="fada-cian-ann-an-staball.mp3">
            <a:hlinkClick r:id="" action="ppaction://media"/>
            <a:extLst>
              <a:ext uri="{FF2B5EF4-FFF2-40B4-BE49-F238E27FC236}">
                <a16:creationId xmlns:a16="http://schemas.microsoft.com/office/drawing/2014/main" id="{06263992-37AF-BA40-AD67-1E7C33BD32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82203" y="590921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82</Words>
  <Application>Microsoft Macintosh PowerPoint</Application>
  <PresentationFormat>On-screen Show (4:3)</PresentationFormat>
  <Paragraphs>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Sassoon Primary</vt:lpstr>
      <vt:lpstr>Calibri Light</vt:lpstr>
      <vt:lpstr>Calibri</vt:lpstr>
      <vt:lpstr>Office Theme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4</cp:revision>
  <dcterms:created xsi:type="dcterms:W3CDTF">2019-11-20T07:01:52Z</dcterms:created>
  <dcterms:modified xsi:type="dcterms:W3CDTF">2020-01-28T13:15:25Z</dcterms:modified>
</cp:coreProperties>
</file>