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Sassoon Primary" panose="020B0503020103030203" pitchFamily="34" charset="77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9D7C-08A5-4AB6-ACCD-DFA19FF256D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7764-B979-4592-AF10-8B67196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9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Leaves are falling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Falling, falling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Leaves are falling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Falling down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9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Leaves are falling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Falling, falling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Leaves are falling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Falling down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52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7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39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1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9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37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85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5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18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83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7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4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07D995-865A-364C-A1AA-9C0CE6E299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E06017-7630-3B42-BE7D-888D3E1BE58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D4070-6D7D-C74C-B0AD-0FA736EA92F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8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7324" y="1382671"/>
            <a:ext cx="3771900" cy="2046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Duilleagan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tuiteam</a:t>
            </a:r>
            <a:b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A’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tuiteam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a’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tuiteam</a:t>
            </a:r>
            <a:b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Duilleagan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tuiteam</a:t>
            </a:r>
            <a:b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A’ 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tuiteam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sìos</a:t>
            </a:r>
            <a:endParaRPr lang="en-GB" sz="30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Duilleagan a’ Tuit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5820" y="6116425"/>
            <a:ext cx="4572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14C27-A5E4-3847-965C-B26D886EE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80" y="903889"/>
            <a:ext cx="6017165" cy="5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6FBE98-BDD0-3B4C-BBEC-505CC91E339E}"/>
              </a:ext>
            </a:extLst>
          </p:cNvPr>
          <p:cNvSpPr/>
          <p:nvPr/>
        </p:nvSpPr>
        <p:spPr>
          <a:xfrm>
            <a:off x="5027324" y="1382671"/>
            <a:ext cx="3771900" cy="2046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Duilleagan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tuiteam</a:t>
            </a:r>
            <a:b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A’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tuiteam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a’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tuiteam</a:t>
            </a:r>
            <a:b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Duilleagan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tuiteam</a:t>
            </a:r>
            <a:b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A’ 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tuiteam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sìos</a:t>
            </a:r>
            <a:endParaRPr lang="en-GB" sz="30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22F200-A421-014E-B2CC-AF626D7F7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80" y="903889"/>
            <a:ext cx="6017165" cy="5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74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32</Words>
  <Application>Microsoft Macintosh PowerPoint</Application>
  <PresentationFormat>On-screen Show (4:3)</PresentationFormat>
  <Paragraphs>12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Sassoon Primary</vt:lpstr>
      <vt:lpstr>Calibri Light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5</cp:revision>
  <dcterms:created xsi:type="dcterms:W3CDTF">2019-01-16T14:02:51Z</dcterms:created>
  <dcterms:modified xsi:type="dcterms:W3CDTF">2019-12-16T15:11:14Z</dcterms:modified>
</cp:coreProperties>
</file>