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80" r:id="rId2"/>
    <p:sldId id="284" r:id="rId3"/>
    <p:sldId id="278" r:id="rId4"/>
    <p:sldId id="285" r:id="rId5"/>
    <p:sldId id="279" r:id="rId6"/>
    <p:sldId id="286" r:id="rId7"/>
    <p:sldId id="283" r:id="rId8"/>
    <p:sldId id="287" r:id="rId9"/>
    <p:sldId id="288" r:id="rId10"/>
    <p:sldId id="289" r:id="rId11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Sassoon Primary" panose="020B0503020103030203" pitchFamily="34" charset="77"/>
      <p:regular r:id="rId17"/>
      <p:bold r:id="rId1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F16"/>
    <a:srgbClr val="D8FF0D"/>
    <a:srgbClr val="FFE0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5782" autoAdjust="0"/>
  </p:normalViewPr>
  <p:slideViewPr>
    <p:cSldViewPr snapToGrid="0" snapToObjects="1">
      <p:cViewPr varScale="1">
        <p:scale>
          <a:sx n="118" d="100"/>
          <a:sy n="118" d="100"/>
        </p:scale>
        <p:origin x="728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1174FF-D669-D542-9607-76DA81ADFCEC}" type="datetimeFigureOut">
              <a:rPr lang="en-US" smtClean="0"/>
              <a:t>3/17/20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255E24-47EF-D74E-8343-BC17C72C8C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536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It’s sunny today. What will we</a:t>
            </a:r>
            <a:r>
              <a:rPr lang="en-US" baseline="0" dirty="0"/>
              <a:t> be</a:t>
            </a:r>
            <a:r>
              <a:rPr lang="en-US" dirty="0"/>
              <a:t> doing?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0839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will be </a:t>
            </a:r>
            <a:r>
              <a:rPr lang="en-US"/>
              <a:t>staying inside </a:t>
            </a:r>
            <a:r>
              <a:rPr lang="en-US" dirty="0"/>
              <a:t>at the fire.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0638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will be going to the beach.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267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It’s windy</a:t>
            </a:r>
            <a:r>
              <a:rPr lang="en-US" baseline="0" dirty="0"/>
              <a:t> today. What will we be doing?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0839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will be playing with a kite.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4252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It’s wet today. What will we be doing?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0839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will be jumping</a:t>
            </a:r>
            <a:r>
              <a:rPr lang="en-US" baseline="0" dirty="0"/>
              <a:t> in the puddles.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8394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There’s snow today. What will we be doing?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0839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will be building a snowman.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7638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It’s cold today. What will we</a:t>
            </a:r>
            <a:r>
              <a:rPr lang="en-US" baseline="0" dirty="0"/>
              <a:t> be doing?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269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3/17/20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758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3/17/20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663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3/17/20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967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3/17/20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763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3/17/20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510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3/17/20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350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3/17/20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377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3/17/20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056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3/17/20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583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3/17/20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820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3/17/20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775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D0D56D-589E-3A4F-9F51-074C4BE2E36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212019" y="887469"/>
            <a:ext cx="1600200" cy="4953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254681D-882D-6947-9DE0-4CC20D1FE3D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821559" y="887469"/>
            <a:ext cx="1600200" cy="4953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B040B5-58CB-BA44-B532-EAF24EE4867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80" y="5970531"/>
            <a:ext cx="8371840" cy="69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985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4.png"/><Relationship Id="rId5" Type="http://schemas.openxmlformats.org/officeDocument/2006/relationships/image" Target="../media/image17.emf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5.jpe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emf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7.emf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emf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0.emf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2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4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4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4.png"/><Relationship Id="rId5" Type="http://schemas.openxmlformats.org/officeDocument/2006/relationships/image" Target="../media/image16.emf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u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946" y="-924910"/>
            <a:ext cx="10028075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0219" y="3865418"/>
            <a:ext cx="89777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err="1">
                <a:latin typeface="Sassoon Primary" panose="020B0503020103030203" pitchFamily="34" charset="77"/>
              </a:rPr>
              <a:t>Tha</a:t>
            </a:r>
            <a:r>
              <a:rPr lang="en-GB" sz="3200" dirty="0">
                <a:latin typeface="Sassoon Primary" panose="020B0503020103030203" pitchFamily="34" charset="77"/>
              </a:rPr>
              <a:t> </a:t>
            </a:r>
            <a:r>
              <a:rPr lang="en-GB" sz="3200" dirty="0" err="1">
                <a:latin typeface="Sassoon Primary" panose="020B0503020103030203" pitchFamily="34" charset="77"/>
              </a:rPr>
              <a:t>i</a:t>
            </a:r>
            <a:r>
              <a:rPr lang="en-GB" sz="3200" dirty="0">
                <a:latin typeface="Sassoon Primary" panose="020B0503020103030203" pitchFamily="34" charset="77"/>
              </a:rPr>
              <a:t> </a:t>
            </a:r>
            <a:r>
              <a:rPr lang="en-GB" sz="3200" dirty="0" err="1">
                <a:latin typeface="Sassoon Primary" panose="020B0503020103030203" pitchFamily="34" charset="77"/>
              </a:rPr>
              <a:t>grianach</a:t>
            </a:r>
            <a:r>
              <a:rPr lang="en-GB" sz="3200" dirty="0">
                <a:latin typeface="Sassoon Primary" panose="020B0503020103030203" pitchFamily="34" charset="77"/>
              </a:rPr>
              <a:t> an-</a:t>
            </a:r>
            <a:r>
              <a:rPr lang="en-GB" sz="3200" dirty="0" err="1">
                <a:latin typeface="Sassoon Primary" panose="020B0503020103030203" pitchFamily="34" charset="77"/>
              </a:rPr>
              <a:t>diugh</a:t>
            </a:r>
            <a:r>
              <a:rPr lang="en-GB" sz="3200" dirty="0">
                <a:latin typeface="Sassoon Primary" panose="020B0503020103030203" pitchFamily="34" charset="77"/>
              </a:rPr>
              <a:t>. </a:t>
            </a:r>
          </a:p>
          <a:p>
            <a:pPr algn="ctr"/>
            <a:r>
              <a:rPr lang="en-GB" sz="3200" dirty="0" err="1">
                <a:latin typeface="Sassoon Primary" panose="020B0503020103030203" pitchFamily="34" charset="77"/>
              </a:rPr>
              <a:t>Dè</a:t>
            </a:r>
            <a:r>
              <a:rPr lang="en-GB" sz="3200" dirty="0">
                <a:latin typeface="Sassoon Primary" panose="020B0503020103030203" pitchFamily="34" charset="77"/>
              </a:rPr>
              <a:t> </a:t>
            </a:r>
            <a:r>
              <a:rPr lang="en-GB" sz="3200" dirty="0" err="1">
                <a:latin typeface="Sassoon Primary" panose="020B0503020103030203" pitchFamily="34" charset="77"/>
              </a:rPr>
              <a:t>bhios</a:t>
            </a:r>
            <a:r>
              <a:rPr lang="en-GB" sz="3200" dirty="0">
                <a:latin typeface="Sassoon Primary" panose="020B0503020103030203" pitchFamily="34" charset="77"/>
              </a:rPr>
              <a:t> </a:t>
            </a:r>
            <a:r>
              <a:rPr lang="en-GB" sz="3200" dirty="0" err="1">
                <a:latin typeface="Sassoon Primary" panose="020B0503020103030203" pitchFamily="34" charset="77"/>
              </a:rPr>
              <a:t>sinn</a:t>
            </a:r>
            <a:r>
              <a:rPr lang="en-GB" sz="3200" dirty="0">
                <a:latin typeface="Sassoon Primary" panose="020B0503020103030203" pitchFamily="34" charset="77"/>
              </a:rPr>
              <a:t> a’ </a:t>
            </a:r>
            <a:r>
              <a:rPr lang="en-GB" sz="3200" dirty="0" err="1">
                <a:latin typeface="Sassoon Primary" panose="020B0503020103030203" pitchFamily="34" charset="77"/>
              </a:rPr>
              <a:t>dèanamh</a:t>
            </a:r>
            <a:r>
              <a:rPr lang="en-GB" sz="3200" dirty="0">
                <a:latin typeface="Sassoon Primary" panose="020B0503020103030203" pitchFamily="34" charset="77"/>
              </a:rPr>
              <a:t>?</a:t>
            </a:r>
          </a:p>
        </p:txBody>
      </p:sp>
      <p:pic>
        <p:nvPicPr>
          <p:cNvPr id="2" name="Online Media 1" descr="167.wav">
            <a:hlinkClick r:id="" action="ppaction://media"/>
            <a:extLst>
              <a:ext uri="{FF2B5EF4-FFF2-40B4-BE49-F238E27FC236}">
                <a16:creationId xmlns:a16="http://schemas.microsoft.com/office/drawing/2014/main" id="{091F753D-1D51-E14D-B09D-9FBAD61192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02715" y="593309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27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66254" y="4450193"/>
            <a:ext cx="89777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err="1">
                <a:latin typeface="Sassoon Primary" panose="020B0503020103030203" pitchFamily="34" charset="77"/>
              </a:rPr>
              <a:t>Bidh</a:t>
            </a:r>
            <a:r>
              <a:rPr lang="en-GB" sz="3200" dirty="0">
                <a:latin typeface="Sassoon Primary" panose="020B0503020103030203" pitchFamily="34" charset="77"/>
              </a:rPr>
              <a:t> </a:t>
            </a:r>
            <a:r>
              <a:rPr lang="en-GB" sz="3200" dirty="0" err="1">
                <a:latin typeface="Sassoon Primary" panose="020B0503020103030203" pitchFamily="34" charset="77"/>
              </a:rPr>
              <a:t>sinn</a:t>
            </a:r>
            <a:r>
              <a:rPr lang="en-GB" sz="3200" dirty="0">
                <a:latin typeface="Sassoon Primary" panose="020B0503020103030203" pitchFamily="34" charset="77"/>
              </a:rPr>
              <a:t> a’ </a:t>
            </a:r>
            <a:r>
              <a:rPr lang="en-GB" sz="3200" dirty="0" err="1">
                <a:latin typeface="Sassoon Primary" panose="020B0503020103030203" pitchFamily="34" charset="77"/>
              </a:rPr>
              <a:t>fuireach</a:t>
            </a:r>
            <a:r>
              <a:rPr lang="en-GB" sz="3200" dirty="0">
                <a:latin typeface="Sassoon Primary" panose="020B0503020103030203" pitchFamily="34" charset="77"/>
              </a:rPr>
              <a:t> a-</a:t>
            </a:r>
            <a:r>
              <a:rPr lang="en-GB" sz="3200" dirty="0" err="1">
                <a:latin typeface="Sassoon Primary" panose="020B0503020103030203" pitchFamily="34" charset="77"/>
              </a:rPr>
              <a:t>staigh</a:t>
            </a:r>
            <a:r>
              <a:rPr lang="en-GB" sz="3200" dirty="0">
                <a:latin typeface="Sassoon Primary" panose="020B0503020103030203" pitchFamily="34" charset="77"/>
              </a:rPr>
              <a:t> </a:t>
            </a:r>
            <a:r>
              <a:rPr lang="en-GB" sz="3200" dirty="0" err="1">
                <a:latin typeface="Sassoon Primary" panose="020B0503020103030203" pitchFamily="34" charset="77"/>
              </a:rPr>
              <a:t>aig</a:t>
            </a:r>
            <a:r>
              <a:rPr lang="en-GB" sz="3200" dirty="0">
                <a:latin typeface="Sassoon Primary" panose="020B0503020103030203" pitchFamily="34" charset="77"/>
              </a:rPr>
              <a:t> an </a:t>
            </a:r>
            <a:r>
              <a:rPr lang="en-GB" sz="3200" dirty="0" err="1">
                <a:latin typeface="Sassoon Primary" panose="020B0503020103030203" pitchFamily="34" charset="77"/>
              </a:rPr>
              <a:t>teine</a:t>
            </a:r>
            <a:r>
              <a:rPr lang="en-GB" sz="3200" dirty="0">
                <a:latin typeface="Sassoon Primary" panose="020B0503020103030203" pitchFamily="34" charset="77"/>
              </a:rPr>
              <a:t>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D1A709-225E-CA4D-90D8-A8CFA29A23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2980" y="209112"/>
            <a:ext cx="2238039" cy="4026557"/>
          </a:xfrm>
          <a:prstGeom prst="rect">
            <a:avLst/>
          </a:prstGeom>
        </p:spPr>
      </p:pic>
      <p:pic>
        <p:nvPicPr>
          <p:cNvPr id="2" name="Online Media 1" descr="176.wav">
            <a:hlinkClick r:id="" action="ppaction://media"/>
            <a:extLst>
              <a:ext uri="{FF2B5EF4-FFF2-40B4-BE49-F238E27FC236}">
                <a16:creationId xmlns:a16="http://schemas.microsoft.com/office/drawing/2014/main" id="{D4363308-A32A-6641-857D-5DB21BA7C2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63229" y="587465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48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u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1975" y="-1120677"/>
            <a:ext cx="7101673" cy="48566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6254" y="4965556"/>
            <a:ext cx="89777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err="1">
                <a:latin typeface="Sassoon Primary" panose="020B0503020103030203" pitchFamily="34" charset="77"/>
              </a:rPr>
              <a:t>Bidh</a:t>
            </a:r>
            <a:r>
              <a:rPr lang="en-GB" sz="3200" dirty="0">
                <a:latin typeface="Sassoon Primary" panose="020B0503020103030203" pitchFamily="34" charset="77"/>
              </a:rPr>
              <a:t> </a:t>
            </a:r>
            <a:r>
              <a:rPr lang="en-GB" sz="3200" dirty="0" err="1">
                <a:latin typeface="Sassoon Primary" panose="020B0503020103030203" pitchFamily="34" charset="77"/>
              </a:rPr>
              <a:t>sinn</a:t>
            </a:r>
            <a:r>
              <a:rPr lang="en-GB" sz="3200" dirty="0">
                <a:latin typeface="Sassoon Primary" panose="020B0503020103030203" pitchFamily="34" charset="77"/>
              </a:rPr>
              <a:t> a’ </a:t>
            </a:r>
            <a:r>
              <a:rPr lang="en-GB" sz="3200" dirty="0" err="1">
                <a:latin typeface="Sassoon Primary" panose="020B0503020103030203" pitchFamily="34" charset="77"/>
              </a:rPr>
              <a:t>dol</a:t>
            </a:r>
            <a:r>
              <a:rPr lang="en-GB" sz="3200" dirty="0">
                <a:latin typeface="Sassoon Primary" panose="020B0503020103030203" pitchFamily="34" charset="77"/>
              </a:rPr>
              <a:t> </a:t>
            </a:r>
            <a:r>
              <a:rPr lang="en-GB" sz="3200" dirty="0" err="1">
                <a:latin typeface="Sassoon Primary" panose="020B0503020103030203" pitchFamily="34" charset="77"/>
              </a:rPr>
              <a:t>dhan</a:t>
            </a:r>
            <a:r>
              <a:rPr lang="en-GB" sz="3200" dirty="0">
                <a:latin typeface="Sassoon Primary" panose="020B0503020103030203" pitchFamily="34" charset="77"/>
              </a:rPr>
              <a:t> </a:t>
            </a:r>
            <a:r>
              <a:rPr lang="en-GB" sz="3200" dirty="0" err="1">
                <a:latin typeface="Sassoon Primary" panose="020B0503020103030203" pitchFamily="34" charset="77"/>
              </a:rPr>
              <a:t>traigh</a:t>
            </a:r>
            <a:r>
              <a:rPr lang="en-GB" sz="3200" dirty="0">
                <a:latin typeface="Sassoon Primary" panose="020B0503020103030203" pitchFamily="34" charset="77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9ADE3F-1051-0542-92C7-683827A6DD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93380" y="-1610697"/>
            <a:ext cx="12465269" cy="6431711"/>
          </a:xfrm>
          <a:prstGeom prst="rect">
            <a:avLst/>
          </a:prstGeom>
        </p:spPr>
      </p:pic>
      <p:pic>
        <p:nvPicPr>
          <p:cNvPr id="7" name="Picture 6" descr="sun.png">
            <a:extLst>
              <a:ext uri="{FF2B5EF4-FFF2-40B4-BE49-F238E27FC236}">
                <a16:creationId xmlns:a16="http://schemas.microsoft.com/office/drawing/2014/main" id="{C0AFF2D4-D218-5349-ABE6-1B41155015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7028" y="-2501462"/>
            <a:ext cx="10028075" cy="6858000"/>
          </a:xfrm>
          <a:prstGeom prst="rect">
            <a:avLst/>
          </a:prstGeom>
        </p:spPr>
      </p:pic>
      <p:pic>
        <p:nvPicPr>
          <p:cNvPr id="2" name="Online Media 1" descr="168.wav">
            <a:hlinkClick r:id="" action="ppaction://media"/>
            <a:extLst>
              <a:ext uri="{FF2B5EF4-FFF2-40B4-BE49-F238E27FC236}">
                <a16:creationId xmlns:a16="http://schemas.microsoft.com/office/drawing/2014/main" id="{F6BB490C-9423-904B-ABB2-E3962EF2D0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57143" y="592908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42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66254" y="4769308"/>
            <a:ext cx="89777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err="1">
                <a:latin typeface="Sassoon Primary" panose="020B0503020103030203" pitchFamily="34" charset="77"/>
              </a:rPr>
              <a:t>Tha</a:t>
            </a:r>
            <a:r>
              <a:rPr lang="en-GB" sz="3200" dirty="0">
                <a:latin typeface="Sassoon Primary" panose="020B0503020103030203" pitchFamily="34" charset="77"/>
              </a:rPr>
              <a:t> </a:t>
            </a:r>
            <a:r>
              <a:rPr lang="en-GB" sz="3200" dirty="0" err="1">
                <a:latin typeface="Sassoon Primary" panose="020B0503020103030203" pitchFamily="34" charset="77"/>
              </a:rPr>
              <a:t>i</a:t>
            </a:r>
            <a:r>
              <a:rPr lang="en-GB" sz="3200" dirty="0">
                <a:latin typeface="Sassoon Primary" panose="020B0503020103030203" pitchFamily="34" charset="77"/>
              </a:rPr>
              <a:t> </a:t>
            </a:r>
            <a:r>
              <a:rPr lang="en-GB" sz="3200" dirty="0" err="1">
                <a:latin typeface="Sassoon Primary" panose="020B0503020103030203" pitchFamily="34" charset="77"/>
              </a:rPr>
              <a:t>garbh</a:t>
            </a:r>
            <a:r>
              <a:rPr lang="en-GB" sz="3200" dirty="0">
                <a:latin typeface="Sassoon Primary" panose="020B0503020103030203" pitchFamily="34" charset="77"/>
              </a:rPr>
              <a:t> an-</a:t>
            </a:r>
            <a:r>
              <a:rPr lang="en-GB" sz="3200" dirty="0" err="1">
                <a:latin typeface="Sassoon Primary" panose="020B0503020103030203" pitchFamily="34" charset="77"/>
              </a:rPr>
              <a:t>diugh</a:t>
            </a:r>
            <a:r>
              <a:rPr lang="en-GB" sz="3200" dirty="0">
                <a:latin typeface="Sassoon Primary" panose="020B0503020103030203" pitchFamily="34" charset="77"/>
              </a:rPr>
              <a:t>. </a:t>
            </a:r>
          </a:p>
          <a:p>
            <a:pPr algn="ctr"/>
            <a:r>
              <a:rPr lang="en-GB" sz="3200" dirty="0" err="1">
                <a:latin typeface="Sassoon Primary" panose="020B0503020103030203" pitchFamily="34" charset="77"/>
              </a:rPr>
              <a:t>Dè</a:t>
            </a:r>
            <a:r>
              <a:rPr lang="en-GB" sz="3200" dirty="0">
                <a:latin typeface="Sassoon Primary" panose="020B0503020103030203" pitchFamily="34" charset="77"/>
              </a:rPr>
              <a:t> </a:t>
            </a:r>
            <a:r>
              <a:rPr lang="en-GB" sz="3200" dirty="0" err="1">
                <a:latin typeface="Sassoon Primary" panose="020B0503020103030203" pitchFamily="34" charset="77"/>
              </a:rPr>
              <a:t>bhios</a:t>
            </a:r>
            <a:r>
              <a:rPr lang="en-GB" sz="3200" dirty="0">
                <a:latin typeface="Sassoon Primary" panose="020B0503020103030203" pitchFamily="34" charset="77"/>
              </a:rPr>
              <a:t> </a:t>
            </a:r>
            <a:r>
              <a:rPr lang="en-GB" sz="3200" dirty="0" err="1">
                <a:latin typeface="Sassoon Primary" panose="020B0503020103030203" pitchFamily="34" charset="77"/>
              </a:rPr>
              <a:t>sinn</a:t>
            </a:r>
            <a:r>
              <a:rPr lang="en-GB" sz="3200" dirty="0">
                <a:latin typeface="Sassoon Primary" panose="020B0503020103030203" pitchFamily="34" charset="77"/>
              </a:rPr>
              <a:t> a’ </a:t>
            </a:r>
            <a:r>
              <a:rPr lang="en-GB" sz="3200" dirty="0" err="1">
                <a:latin typeface="Sassoon Primary" panose="020B0503020103030203" pitchFamily="34" charset="77"/>
              </a:rPr>
              <a:t>dèanamh</a:t>
            </a:r>
            <a:r>
              <a:rPr lang="en-GB" sz="3200" dirty="0">
                <a:latin typeface="Sassoon Primary" panose="020B0503020103030203" pitchFamily="34" charset="77"/>
              </a:rPr>
              <a:t>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556F0D-6694-924B-9D8D-F4F23ADB50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5270" y="1965689"/>
            <a:ext cx="1137388" cy="26033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E90F46-0A9A-6C4F-B7E7-1C3A00AB28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2037" y="735724"/>
            <a:ext cx="1759620" cy="16869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557C0A-7062-5748-8F1E-7BF6071D90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9109" y="192371"/>
            <a:ext cx="4267200" cy="3403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17C9E9-CAAC-8A49-97FE-6C57E8F215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039446">
            <a:off x="2156639" y="928412"/>
            <a:ext cx="4267200" cy="3403600"/>
          </a:xfrm>
          <a:prstGeom prst="rect">
            <a:avLst/>
          </a:prstGeom>
        </p:spPr>
      </p:pic>
      <p:pic>
        <p:nvPicPr>
          <p:cNvPr id="7" name="Online Media 6" descr="169.wav">
            <a:hlinkClick r:id="" action="ppaction://media"/>
            <a:extLst>
              <a:ext uri="{FF2B5EF4-FFF2-40B4-BE49-F238E27FC236}">
                <a16:creationId xmlns:a16="http://schemas.microsoft.com/office/drawing/2014/main" id="{26653499-1673-7D40-AB35-91497A0CB9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70057" y="584652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717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1ED882-05C5-3C40-9255-3F97257B44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2419" y="2491243"/>
            <a:ext cx="761924" cy="24640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6254" y="4965556"/>
            <a:ext cx="89777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err="1">
                <a:latin typeface="Sassoon Primary" panose="020B0503020103030203" pitchFamily="34" charset="77"/>
              </a:rPr>
              <a:t>Bidh</a:t>
            </a:r>
            <a:r>
              <a:rPr lang="en-GB" sz="3200" dirty="0">
                <a:latin typeface="Sassoon Primary" panose="020B0503020103030203" pitchFamily="34" charset="77"/>
              </a:rPr>
              <a:t> </a:t>
            </a:r>
            <a:r>
              <a:rPr lang="en-GB" sz="3200" dirty="0" err="1">
                <a:latin typeface="Sassoon Primary" panose="020B0503020103030203" pitchFamily="34" charset="77"/>
              </a:rPr>
              <a:t>sinn</a:t>
            </a:r>
            <a:r>
              <a:rPr lang="en-GB" sz="3200" dirty="0">
                <a:latin typeface="Sassoon Primary" panose="020B0503020103030203" pitchFamily="34" charset="77"/>
              </a:rPr>
              <a:t> a’ </a:t>
            </a:r>
            <a:r>
              <a:rPr lang="en-GB" sz="3200" dirty="0" err="1">
                <a:latin typeface="Sassoon Primary" panose="020B0503020103030203" pitchFamily="34" charset="77"/>
              </a:rPr>
              <a:t>cluich</a:t>
            </a:r>
            <a:r>
              <a:rPr lang="en-GB" sz="3200" dirty="0">
                <a:latin typeface="Sassoon Primary" panose="020B0503020103030203" pitchFamily="34" charset="77"/>
              </a:rPr>
              <a:t> le </a:t>
            </a:r>
            <a:r>
              <a:rPr lang="en-GB" sz="3200" dirty="0" err="1">
                <a:latin typeface="Sassoon Primary" panose="020B0503020103030203" pitchFamily="34" charset="77"/>
              </a:rPr>
              <a:t>itealag</a:t>
            </a:r>
            <a:r>
              <a:rPr lang="en-GB" sz="3200" dirty="0">
                <a:latin typeface="Sassoon Primary" panose="020B0503020103030203" pitchFamily="34" charset="77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0417C48-0980-9942-A1AE-1152C2A5D3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2542" y="388883"/>
            <a:ext cx="1305784" cy="45562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6F8E01-F5FC-CE4E-880D-FB9FAD5543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18844" y="2989757"/>
            <a:ext cx="991441" cy="1975799"/>
          </a:xfrm>
          <a:prstGeom prst="rect">
            <a:avLst/>
          </a:prstGeom>
        </p:spPr>
      </p:pic>
      <p:pic>
        <p:nvPicPr>
          <p:cNvPr id="4" name="Online Media 3" descr="170.wav">
            <a:hlinkClick r:id="" action="ppaction://media"/>
            <a:extLst>
              <a:ext uri="{FF2B5EF4-FFF2-40B4-BE49-F238E27FC236}">
                <a16:creationId xmlns:a16="http://schemas.microsoft.com/office/drawing/2014/main" id="{DB937B67-4C93-2D46-A306-B61A57ADC7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35371" y="591820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77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rain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8286" y="540328"/>
            <a:ext cx="11344640" cy="513329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60219" y="3865418"/>
            <a:ext cx="89777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err="1">
                <a:latin typeface="Sassoon Primary" panose="020B0503020103030203" pitchFamily="34" charset="77"/>
              </a:rPr>
              <a:t>Tha</a:t>
            </a:r>
            <a:r>
              <a:rPr lang="en-GB" sz="3200" dirty="0">
                <a:latin typeface="Sassoon Primary" panose="020B0503020103030203" pitchFamily="34" charset="77"/>
              </a:rPr>
              <a:t> </a:t>
            </a:r>
            <a:r>
              <a:rPr lang="en-GB" sz="3200" dirty="0" err="1">
                <a:latin typeface="Sassoon Primary" panose="020B0503020103030203" pitchFamily="34" charset="77"/>
              </a:rPr>
              <a:t>i</a:t>
            </a:r>
            <a:r>
              <a:rPr lang="en-GB" sz="3200" dirty="0">
                <a:latin typeface="Sassoon Primary" panose="020B0503020103030203" pitchFamily="34" charset="77"/>
              </a:rPr>
              <a:t> </a:t>
            </a:r>
            <a:r>
              <a:rPr lang="en-GB" sz="3200" dirty="0" err="1">
                <a:latin typeface="Sassoon Primary" panose="020B0503020103030203" pitchFamily="34" charset="77"/>
              </a:rPr>
              <a:t>fliuch</a:t>
            </a:r>
            <a:r>
              <a:rPr lang="en-GB" sz="3200" dirty="0">
                <a:latin typeface="Sassoon Primary" panose="020B0503020103030203" pitchFamily="34" charset="77"/>
              </a:rPr>
              <a:t> an-</a:t>
            </a:r>
            <a:r>
              <a:rPr lang="en-GB" sz="3200" dirty="0" err="1">
                <a:latin typeface="Sassoon Primary" panose="020B0503020103030203" pitchFamily="34" charset="77"/>
              </a:rPr>
              <a:t>diugh</a:t>
            </a:r>
            <a:r>
              <a:rPr lang="en-GB" sz="3200" dirty="0">
                <a:latin typeface="Sassoon Primary" panose="020B0503020103030203" pitchFamily="34" charset="77"/>
              </a:rPr>
              <a:t>. </a:t>
            </a:r>
          </a:p>
          <a:p>
            <a:pPr algn="ctr"/>
            <a:r>
              <a:rPr lang="en-GB" sz="3200" dirty="0" err="1">
                <a:latin typeface="Sassoon Primary" panose="020B0503020103030203" pitchFamily="34" charset="77"/>
              </a:rPr>
              <a:t>Dè</a:t>
            </a:r>
            <a:r>
              <a:rPr lang="en-GB" sz="3200" dirty="0">
                <a:latin typeface="Sassoon Primary" panose="020B0503020103030203" pitchFamily="34" charset="77"/>
              </a:rPr>
              <a:t> </a:t>
            </a:r>
            <a:r>
              <a:rPr lang="en-GB" sz="3200" dirty="0" err="1">
                <a:latin typeface="Sassoon Primary" panose="020B0503020103030203" pitchFamily="34" charset="77"/>
              </a:rPr>
              <a:t>bhios</a:t>
            </a:r>
            <a:r>
              <a:rPr lang="en-GB" sz="3200" dirty="0">
                <a:latin typeface="Sassoon Primary" panose="020B0503020103030203" pitchFamily="34" charset="77"/>
              </a:rPr>
              <a:t> </a:t>
            </a:r>
            <a:r>
              <a:rPr lang="en-GB" sz="3200" dirty="0" err="1">
                <a:latin typeface="Sassoon Primary" panose="020B0503020103030203" pitchFamily="34" charset="77"/>
              </a:rPr>
              <a:t>sinn</a:t>
            </a:r>
            <a:r>
              <a:rPr lang="en-GB" sz="3200" dirty="0">
                <a:latin typeface="Sassoon Primary" panose="020B0503020103030203" pitchFamily="34" charset="77"/>
              </a:rPr>
              <a:t> a’ </a:t>
            </a:r>
            <a:r>
              <a:rPr lang="en-GB" sz="3200" dirty="0" err="1">
                <a:latin typeface="Sassoon Primary" panose="020B0503020103030203" pitchFamily="34" charset="77"/>
              </a:rPr>
              <a:t>dèanamh</a:t>
            </a:r>
            <a:r>
              <a:rPr lang="en-GB" sz="3200" dirty="0">
                <a:latin typeface="Sassoon Primary" panose="020B0503020103030203" pitchFamily="34" charset="77"/>
              </a:rPr>
              <a:t>?</a:t>
            </a:r>
          </a:p>
        </p:txBody>
      </p:sp>
      <p:pic>
        <p:nvPicPr>
          <p:cNvPr id="2" name="Online Media 1" descr="171.wav">
            <a:hlinkClick r:id="" action="ppaction://media"/>
            <a:extLst>
              <a:ext uri="{FF2B5EF4-FFF2-40B4-BE49-F238E27FC236}">
                <a16:creationId xmlns:a16="http://schemas.microsoft.com/office/drawing/2014/main" id="{597630A6-96F5-7A40-946A-29AA5CF8A5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24485" y="591127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046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885DF9-C04E-B24F-9756-F32F221C01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6389" y="843267"/>
            <a:ext cx="5291221" cy="517146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60219" y="4682836"/>
            <a:ext cx="89777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err="1">
                <a:latin typeface="Sassoon Primary" panose="020B0503020103030203" pitchFamily="34" charset="77"/>
              </a:rPr>
              <a:t>Bidh</a:t>
            </a:r>
            <a:r>
              <a:rPr lang="en-GB" sz="3200" dirty="0">
                <a:latin typeface="Sassoon Primary" panose="020B0503020103030203" pitchFamily="34" charset="77"/>
              </a:rPr>
              <a:t> </a:t>
            </a:r>
            <a:r>
              <a:rPr lang="en-GB" sz="3200" dirty="0" err="1">
                <a:latin typeface="Sassoon Primary" panose="020B0503020103030203" pitchFamily="34" charset="77"/>
              </a:rPr>
              <a:t>sinn</a:t>
            </a:r>
            <a:r>
              <a:rPr lang="en-GB" sz="3200" dirty="0">
                <a:latin typeface="Sassoon Primary" panose="020B0503020103030203" pitchFamily="34" charset="77"/>
              </a:rPr>
              <a:t> a’ </a:t>
            </a:r>
            <a:r>
              <a:rPr lang="en-GB" sz="3200" dirty="0" err="1">
                <a:latin typeface="Sassoon Primary" panose="020B0503020103030203" pitchFamily="34" charset="77"/>
              </a:rPr>
              <a:t>leum</a:t>
            </a:r>
            <a:r>
              <a:rPr lang="en-GB" sz="3200" dirty="0">
                <a:latin typeface="Sassoon Primary" panose="020B0503020103030203" pitchFamily="34" charset="77"/>
              </a:rPr>
              <a:t> </a:t>
            </a:r>
            <a:r>
              <a:rPr lang="en-GB" sz="3200" dirty="0" err="1">
                <a:latin typeface="Sassoon Primary" panose="020B0503020103030203" pitchFamily="34" charset="77"/>
              </a:rPr>
              <a:t>anns</a:t>
            </a:r>
            <a:r>
              <a:rPr lang="en-GB" sz="3200" dirty="0">
                <a:latin typeface="Sassoon Primary" panose="020B0503020103030203" pitchFamily="34" charset="77"/>
              </a:rPr>
              <a:t> </a:t>
            </a:r>
            <a:r>
              <a:rPr lang="en-GB" sz="3200" dirty="0" err="1">
                <a:latin typeface="Sassoon Primary" panose="020B0503020103030203" pitchFamily="34" charset="77"/>
              </a:rPr>
              <a:t>na</a:t>
            </a:r>
            <a:r>
              <a:rPr lang="en-GB" sz="3200" dirty="0">
                <a:latin typeface="Sassoon Primary" panose="020B0503020103030203" pitchFamily="34" charset="77"/>
              </a:rPr>
              <a:t> </a:t>
            </a:r>
            <a:r>
              <a:rPr lang="en-GB" sz="3200" dirty="0" err="1">
                <a:latin typeface="Sassoon Primary" panose="020B0503020103030203" pitchFamily="34" charset="77"/>
              </a:rPr>
              <a:t>lòintean</a:t>
            </a:r>
            <a:r>
              <a:rPr lang="en-GB" sz="3200" dirty="0">
                <a:latin typeface="Sassoon Primary" panose="020B0503020103030203" pitchFamily="34" charset="77"/>
              </a:rPr>
              <a:t>.</a:t>
            </a:r>
          </a:p>
        </p:txBody>
      </p:sp>
      <p:pic>
        <p:nvPicPr>
          <p:cNvPr id="6" name="Picture 5" descr="rain3.png">
            <a:extLst>
              <a:ext uri="{FF2B5EF4-FFF2-40B4-BE49-F238E27FC236}">
                <a16:creationId xmlns:a16="http://schemas.microsoft.com/office/drawing/2014/main" id="{5A33FE58-DC99-254E-985E-8E9E16CB4D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8286" y="540328"/>
            <a:ext cx="11344640" cy="5133292"/>
          </a:xfrm>
          <a:prstGeom prst="rect">
            <a:avLst/>
          </a:prstGeom>
        </p:spPr>
      </p:pic>
      <p:pic>
        <p:nvPicPr>
          <p:cNvPr id="2" name="Online Media 1" descr="172.wav">
            <a:hlinkClick r:id="" action="ppaction://media"/>
            <a:extLst>
              <a:ext uri="{FF2B5EF4-FFF2-40B4-BE49-F238E27FC236}">
                <a16:creationId xmlns:a16="http://schemas.microsoft.com/office/drawing/2014/main" id="{B332E687-FE1E-984E-82D4-F9320E3C68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17610" y="591127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67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now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4909" y="282245"/>
            <a:ext cx="9795164" cy="533027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0219" y="3865418"/>
            <a:ext cx="89777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err="1">
                <a:latin typeface="Sassoon Primary" panose="020B0503020103030203" pitchFamily="34" charset="77"/>
              </a:rPr>
              <a:t>Tha</a:t>
            </a:r>
            <a:r>
              <a:rPr lang="en-GB" sz="3200" dirty="0">
                <a:latin typeface="Sassoon Primary" panose="020B0503020103030203" pitchFamily="34" charset="77"/>
              </a:rPr>
              <a:t> </a:t>
            </a:r>
            <a:r>
              <a:rPr lang="en-GB" sz="3200" dirty="0" err="1">
                <a:latin typeface="Sassoon Primary" panose="020B0503020103030203" pitchFamily="34" charset="77"/>
              </a:rPr>
              <a:t>sneachda</a:t>
            </a:r>
            <a:r>
              <a:rPr lang="en-GB" sz="3200" dirty="0">
                <a:latin typeface="Sassoon Primary" panose="020B0503020103030203" pitchFamily="34" charset="77"/>
              </a:rPr>
              <a:t> </a:t>
            </a:r>
            <a:r>
              <a:rPr lang="en-GB" sz="3200" dirty="0" err="1">
                <a:latin typeface="Sassoon Primary" panose="020B0503020103030203" pitchFamily="34" charset="77"/>
              </a:rPr>
              <a:t>ann</a:t>
            </a:r>
            <a:r>
              <a:rPr lang="en-GB" sz="3200" dirty="0">
                <a:latin typeface="Sassoon Primary" panose="020B0503020103030203" pitchFamily="34" charset="77"/>
              </a:rPr>
              <a:t> an-</a:t>
            </a:r>
            <a:r>
              <a:rPr lang="en-GB" sz="3200" dirty="0" err="1">
                <a:latin typeface="Sassoon Primary" panose="020B0503020103030203" pitchFamily="34" charset="77"/>
              </a:rPr>
              <a:t>diugh</a:t>
            </a:r>
            <a:r>
              <a:rPr lang="en-GB" sz="3200" dirty="0">
                <a:latin typeface="Sassoon Primary" panose="020B0503020103030203" pitchFamily="34" charset="77"/>
              </a:rPr>
              <a:t>. </a:t>
            </a:r>
          </a:p>
          <a:p>
            <a:pPr algn="ctr"/>
            <a:r>
              <a:rPr lang="en-GB" sz="3200" dirty="0" err="1">
                <a:latin typeface="Sassoon Primary" panose="020B0503020103030203" pitchFamily="34" charset="77"/>
              </a:rPr>
              <a:t>Dè</a:t>
            </a:r>
            <a:r>
              <a:rPr lang="en-GB" sz="3200" dirty="0">
                <a:latin typeface="Sassoon Primary" panose="020B0503020103030203" pitchFamily="34" charset="77"/>
              </a:rPr>
              <a:t> </a:t>
            </a:r>
            <a:r>
              <a:rPr lang="en-GB" sz="3200" dirty="0" err="1">
                <a:latin typeface="Sassoon Primary" panose="020B0503020103030203" pitchFamily="34" charset="77"/>
              </a:rPr>
              <a:t>bhios</a:t>
            </a:r>
            <a:r>
              <a:rPr lang="en-GB" sz="3200" dirty="0">
                <a:latin typeface="Sassoon Primary" panose="020B0503020103030203" pitchFamily="34" charset="77"/>
              </a:rPr>
              <a:t> </a:t>
            </a:r>
            <a:r>
              <a:rPr lang="en-GB" sz="3200" dirty="0" err="1">
                <a:latin typeface="Sassoon Primary" panose="020B0503020103030203" pitchFamily="34" charset="77"/>
              </a:rPr>
              <a:t>sinn</a:t>
            </a:r>
            <a:r>
              <a:rPr lang="en-GB" sz="3200" dirty="0">
                <a:latin typeface="Sassoon Primary" panose="020B0503020103030203" pitchFamily="34" charset="77"/>
              </a:rPr>
              <a:t> a’ </a:t>
            </a:r>
            <a:r>
              <a:rPr lang="en-GB" sz="3200" dirty="0" err="1">
                <a:latin typeface="Sassoon Primary" panose="020B0503020103030203" pitchFamily="34" charset="77"/>
              </a:rPr>
              <a:t>dèanamh</a:t>
            </a:r>
            <a:r>
              <a:rPr lang="en-GB" sz="3200" dirty="0">
                <a:latin typeface="Sassoon Primary" panose="020B0503020103030203" pitchFamily="34" charset="77"/>
              </a:rPr>
              <a:t>?</a:t>
            </a:r>
          </a:p>
        </p:txBody>
      </p:sp>
      <p:pic>
        <p:nvPicPr>
          <p:cNvPr id="2" name="Online Media 1" descr="173.wav">
            <a:hlinkClick r:id="" action="ppaction://media"/>
            <a:extLst>
              <a:ext uri="{FF2B5EF4-FFF2-40B4-BE49-F238E27FC236}">
                <a16:creationId xmlns:a16="http://schemas.microsoft.com/office/drawing/2014/main" id="{B796626A-055E-3A48-9566-E3A4A5D3DD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57143" y="592908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059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4913403"/>
            <a:ext cx="89777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err="1">
                <a:latin typeface="Sassoon Primary" panose="020B0503020103030203" pitchFamily="34" charset="77"/>
              </a:rPr>
              <a:t>Bidh</a:t>
            </a:r>
            <a:r>
              <a:rPr lang="en-GB" sz="3200" dirty="0">
                <a:latin typeface="Sassoon Primary" panose="020B0503020103030203" pitchFamily="34" charset="77"/>
              </a:rPr>
              <a:t> </a:t>
            </a:r>
            <a:r>
              <a:rPr lang="en-GB" sz="3200" dirty="0" err="1">
                <a:latin typeface="Sassoon Primary" panose="020B0503020103030203" pitchFamily="34" charset="77"/>
              </a:rPr>
              <a:t>sinn</a:t>
            </a:r>
            <a:r>
              <a:rPr lang="en-GB" sz="3200" dirty="0">
                <a:latin typeface="Sassoon Primary" panose="020B0503020103030203" pitchFamily="34" charset="77"/>
              </a:rPr>
              <a:t> a’ </a:t>
            </a:r>
            <a:r>
              <a:rPr lang="en-GB" sz="3200" dirty="0" err="1">
                <a:latin typeface="Sassoon Primary" panose="020B0503020103030203" pitchFamily="34" charset="77"/>
              </a:rPr>
              <a:t>dèanamh</a:t>
            </a:r>
            <a:r>
              <a:rPr lang="en-GB" sz="3200" dirty="0">
                <a:latin typeface="Sassoon Primary" panose="020B0503020103030203" pitchFamily="34" charset="77"/>
              </a:rPr>
              <a:t> </a:t>
            </a:r>
            <a:r>
              <a:rPr lang="en-GB" sz="3200" dirty="0" err="1">
                <a:latin typeface="Sassoon Primary" panose="020B0503020103030203" pitchFamily="34" charset="77"/>
              </a:rPr>
              <a:t>bodach-sneachda</a:t>
            </a:r>
            <a:r>
              <a:rPr lang="en-GB" sz="3200" dirty="0">
                <a:latin typeface="Sassoon Primary" panose="020B0503020103030203" pitchFamily="34" charset="77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5DD146-E2FC-2042-AFEF-10B671866E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3791" y="1093075"/>
            <a:ext cx="3276418" cy="3620814"/>
          </a:xfrm>
          <a:prstGeom prst="rect">
            <a:avLst/>
          </a:prstGeom>
        </p:spPr>
      </p:pic>
      <p:pic>
        <p:nvPicPr>
          <p:cNvPr id="2" name="Online Media 1" descr="174.wav">
            <a:hlinkClick r:id="" action="ppaction://media"/>
            <a:extLst>
              <a:ext uri="{FF2B5EF4-FFF2-40B4-BE49-F238E27FC236}">
                <a16:creationId xmlns:a16="http://schemas.microsoft.com/office/drawing/2014/main" id="{D99F2F0D-CA10-DF4C-806F-9520AA3552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02715" y="592908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94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18177" y="4527570"/>
            <a:ext cx="89777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err="1">
                <a:latin typeface="Sassoon Primary" panose="020B0503020103030203" pitchFamily="34" charset="77"/>
              </a:rPr>
              <a:t>Tha</a:t>
            </a:r>
            <a:r>
              <a:rPr lang="en-GB" sz="3200" dirty="0">
                <a:latin typeface="Sassoon Primary" panose="020B0503020103030203" pitchFamily="34" charset="77"/>
              </a:rPr>
              <a:t> </a:t>
            </a:r>
            <a:r>
              <a:rPr lang="en-GB" sz="3200" dirty="0" err="1">
                <a:latin typeface="Sassoon Primary" panose="020B0503020103030203" pitchFamily="34" charset="77"/>
              </a:rPr>
              <a:t>i</a:t>
            </a:r>
            <a:r>
              <a:rPr lang="en-GB" sz="3200" dirty="0">
                <a:latin typeface="Sassoon Primary" panose="020B0503020103030203" pitchFamily="34" charset="77"/>
              </a:rPr>
              <a:t> </a:t>
            </a:r>
            <a:r>
              <a:rPr lang="en-GB" sz="3200" dirty="0" err="1">
                <a:latin typeface="Sassoon Primary" panose="020B0503020103030203" pitchFamily="34" charset="77"/>
              </a:rPr>
              <a:t>fuar</a:t>
            </a:r>
            <a:r>
              <a:rPr lang="en-GB" sz="3200" dirty="0">
                <a:latin typeface="Sassoon Primary" panose="020B0503020103030203" pitchFamily="34" charset="77"/>
              </a:rPr>
              <a:t> an-</a:t>
            </a:r>
            <a:r>
              <a:rPr lang="en-GB" sz="3200" dirty="0" err="1">
                <a:latin typeface="Sassoon Primary" panose="020B0503020103030203" pitchFamily="34" charset="77"/>
              </a:rPr>
              <a:t>diugh</a:t>
            </a:r>
            <a:r>
              <a:rPr lang="en-GB" sz="3200" dirty="0">
                <a:latin typeface="Sassoon Primary" panose="020B0503020103030203" pitchFamily="34" charset="77"/>
              </a:rPr>
              <a:t>. </a:t>
            </a:r>
          </a:p>
          <a:p>
            <a:pPr algn="ctr"/>
            <a:r>
              <a:rPr lang="en-GB" sz="3200" dirty="0" err="1">
                <a:latin typeface="Sassoon Primary" panose="020B0503020103030203" pitchFamily="34" charset="77"/>
              </a:rPr>
              <a:t>Dè</a:t>
            </a:r>
            <a:r>
              <a:rPr lang="en-GB" sz="3200" dirty="0">
                <a:latin typeface="Sassoon Primary" panose="020B0503020103030203" pitchFamily="34" charset="77"/>
              </a:rPr>
              <a:t> </a:t>
            </a:r>
            <a:r>
              <a:rPr lang="en-GB" sz="3200" dirty="0" err="1">
                <a:latin typeface="Sassoon Primary" panose="020B0503020103030203" pitchFamily="34" charset="77"/>
              </a:rPr>
              <a:t>bhios</a:t>
            </a:r>
            <a:r>
              <a:rPr lang="en-GB" sz="3200" dirty="0">
                <a:latin typeface="Sassoon Primary" panose="020B0503020103030203" pitchFamily="34" charset="77"/>
              </a:rPr>
              <a:t> </a:t>
            </a:r>
            <a:r>
              <a:rPr lang="en-GB" sz="3200" dirty="0" err="1">
                <a:latin typeface="Sassoon Primary" panose="020B0503020103030203" pitchFamily="34" charset="77"/>
              </a:rPr>
              <a:t>sinn</a:t>
            </a:r>
            <a:r>
              <a:rPr lang="en-GB" sz="3200" dirty="0">
                <a:latin typeface="Sassoon Primary" panose="020B0503020103030203" pitchFamily="34" charset="77"/>
              </a:rPr>
              <a:t> a’ </a:t>
            </a:r>
            <a:r>
              <a:rPr lang="en-GB" sz="3200" dirty="0" err="1">
                <a:latin typeface="Sassoon Primary" panose="020B0503020103030203" pitchFamily="34" charset="77"/>
              </a:rPr>
              <a:t>dèanamh</a:t>
            </a:r>
            <a:r>
              <a:rPr lang="en-GB" sz="3200" dirty="0">
                <a:latin typeface="Sassoon Primary" panose="020B0503020103030203" pitchFamily="34" charset="77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75DFA0-5007-994A-98B4-770C424212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5376" y="309816"/>
            <a:ext cx="1023347" cy="4041227"/>
          </a:xfrm>
          <a:prstGeom prst="rect">
            <a:avLst/>
          </a:prstGeom>
        </p:spPr>
      </p:pic>
      <p:pic>
        <p:nvPicPr>
          <p:cNvPr id="2" name="Online Media 1" descr="175.wav">
            <a:hlinkClick r:id="" action="ppaction://media"/>
            <a:extLst>
              <a:ext uri="{FF2B5EF4-FFF2-40B4-BE49-F238E27FC236}">
                <a16:creationId xmlns:a16="http://schemas.microsoft.com/office/drawing/2014/main" id="{0D714020-900C-2342-9D7A-2A07B6B7B4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35372" y="592908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96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22141</TotalTime>
  <Words>202</Words>
  <Application>Microsoft Macintosh PowerPoint</Application>
  <PresentationFormat>On-screen Show (4:3)</PresentationFormat>
  <Paragraphs>35</Paragraphs>
  <Slides>10</Slides>
  <Notes>10</Notes>
  <HiddenSlides>0</HiddenSlides>
  <MMClips>10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Sassoon Primary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Storlann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Fàilte</dc:title>
  <dc:creator>Anne McCormack</dc:creator>
  <cp:lastModifiedBy>Anne McCormack</cp:lastModifiedBy>
  <cp:revision>129</cp:revision>
  <dcterms:created xsi:type="dcterms:W3CDTF">2015-03-16T16:16:55Z</dcterms:created>
  <dcterms:modified xsi:type="dcterms:W3CDTF">2020-03-17T14:49:25Z</dcterms:modified>
</cp:coreProperties>
</file>