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9"/>
  </p:notesMasterIdLst>
  <p:sldIdLst>
    <p:sldId id="268" r:id="rId2"/>
    <p:sldId id="273" r:id="rId3"/>
    <p:sldId id="270" r:id="rId4"/>
    <p:sldId id="271" r:id="rId5"/>
    <p:sldId id="272" r:id="rId6"/>
    <p:sldId id="274" r:id="rId7"/>
    <p:sldId id="275" r:id="rId8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Comic Sans MS" panose="030F0902030302020204" pitchFamily="66" charset="0"/>
      <p:regular r:id="rId14"/>
      <p:bold r:id="rId15"/>
    </p:embeddedFont>
    <p:embeddedFont>
      <p:font typeface="Sassoon Primary" panose="020B0503020103030203" pitchFamily="34" charset="77"/>
      <p:regular r:id="rId16"/>
      <p:bold r:id="rId17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FF16"/>
    <a:srgbClr val="D8FF0D"/>
    <a:srgbClr val="FFE0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5611"/>
    <p:restoredTop sz="94694"/>
  </p:normalViewPr>
  <p:slideViewPr>
    <p:cSldViewPr snapToGrid="0" snapToObjects="1">
      <p:cViewPr varScale="1">
        <p:scale>
          <a:sx n="125" d="100"/>
          <a:sy n="125" d="100"/>
        </p:scale>
        <p:origin x="1688" y="168"/>
      </p:cViewPr>
      <p:guideLst>
        <p:guide orient="horz" pos="2137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1174FF-D669-D542-9607-76DA81ADFCEC}" type="datetimeFigureOut">
              <a:rPr lang="en-US" smtClean="0"/>
              <a:t>12/16/19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255E24-47EF-D74E-8343-BC17C72C8C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536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What’s your name?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55E24-47EF-D74E-8343-BC17C72C8C6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5330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I’m </a:t>
            </a:r>
            <a:r>
              <a:rPr lang="en-US" dirty="0" err="1"/>
              <a:t>Màiri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55E24-47EF-D74E-8343-BC17C72C8C6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1802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I’m Sheena.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55E24-47EF-D74E-8343-BC17C72C8C6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1739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I’m </a:t>
            </a:r>
            <a:r>
              <a:rPr lang="en-US" dirty="0" err="1"/>
              <a:t>Calum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55E24-47EF-D74E-8343-BC17C72C8C6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7133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I’m Iain.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55E24-47EF-D74E-8343-BC17C72C8C6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1838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What’s your name?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55E24-47EF-D74E-8343-BC17C72C8C6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5928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I’m</a:t>
            </a:r>
            <a:r>
              <a:rPr lang="en-US" baseline="0" dirty="0"/>
              <a:t> 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55E24-47EF-D74E-8343-BC17C72C8C6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272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F9276F-5C88-1D4C-B4DE-0461E71F1941}" type="datetimeFigureOut">
              <a:rPr lang="en-US" smtClean="0"/>
              <a:t>12/16/19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59E74D-89B7-6F40-ABE1-440B97BE0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758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F9276F-5C88-1D4C-B4DE-0461E71F1941}" type="datetimeFigureOut">
              <a:rPr lang="en-US" smtClean="0"/>
              <a:t>12/16/19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59E74D-89B7-6F40-ABE1-440B97BE0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663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F9276F-5C88-1D4C-B4DE-0461E71F1941}" type="datetimeFigureOut">
              <a:rPr lang="en-US" smtClean="0"/>
              <a:t>12/16/19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59E74D-89B7-6F40-ABE1-440B97BE0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967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F9276F-5C88-1D4C-B4DE-0461E71F1941}" type="datetimeFigureOut">
              <a:rPr lang="en-US" smtClean="0"/>
              <a:t>12/16/19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59E74D-89B7-6F40-ABE1-440B97BE0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763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F9276F-5C88-1D4C-B4DE-0461E71F1941}" type="datetimeFigureOut">
              <a:rPr lang="en-US" smtClean="0"/>
              <a:t>12/16/19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59E74D-89B7-6F40-ABE1-440B97BE0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510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F9276F-5C88-1D4C-B4DE-0461E71F1941}" type="datetimeFigureOut">
              <a:rPr lang="en-US" smtClean="0"/>
              <a:t>12/16/19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59E74D-89B7-6F40-ABE1-440B97BE0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350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F9276F-5C88-1D4C-B4DE-0461E71F1941}" type="datetimeFigureOut">
              <a:rPr lang="en-US" smtClean="0"/>
              <a:t>12/16/19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59E74D-89B7-6F40-ABE1-440B97BE0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377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F9276F-5C88-1D4C-B4DE-0461E71F1941}" type="datetimeFigureOut">
              <a:rPr lang="en-US" smtClean="0"/>
              <a:t>12/16/19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59E74D-89B7-6F40-ABE1-440B97BE0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056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F9276F-5C88-1D4C-B4DE-0461E71F1941}" type="datetimeFigureOut">
              <a:rPr lang="en-US" smtClean="0"/>
              <a:t>12/16/19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59E74D-89B7-6F40-ABE1-440B97BE0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583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F9276F-5C88-1D4C-B4DE-0461E71F1941}" type="datetimeFigureOut">
              <a:rPr lang="en-US" smtClean="0"/>
              <a:t>12/16/19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59E74D-89B7-6F40-ABE1-440B97BE0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820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F9276F-5C88-1D4C-B4DE-0461E71F1941}" type="datetimeFigureOut">
              <a:rPr lang="en-US" smtClean="0"/>
              <a:t>12/16/19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59E74D-89B7-6F40-ABE1-440B97BE0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775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1D6A278-FF33-F444-BC4E-6788C2201F66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1212019" y="887469"/>
            <a:ext cx="1600200" cy="4953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E37BF00-40A0-4946-9D6A-04CCE882B992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8821559" y="887469"/>
            <a:ext cx="1600200" cy="4953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D59752A-7250-DA46-BC7E-A121A209D094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80" y="5970531"/>
            <a:ext cx="8371840" cy="690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985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emf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eantain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02" y="963926"/>
            <a:ext cx="3737564" cy="2209600"/>
          </a:xfrm>
          <a:prstGeom prst="rect">
            <a:avLst/>
          </a:prstGeom>
        </p:spPr>
      </p:pic>
      <p:pic>
        <p:nvPicPr>
          <p:cNvPr id="14" name="De_ an t-ainm a th' ort_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862417" y="5056124"/>
            <a:ext cx="609600" cy="609600"/>
          </a:xfrm>
          <a:prstGeom prst="rect">
            <a:avLst/>
          </a:prstGeom>
        </p:spPr>
      </p:pic>
      <p:pic>
        <p:nvPicPr>
          <p:cNvPr id="5" name="Picture 4" descr="shutterstock_472736854.eps">
            <a:extLst>
              <a:ext uri="{FF2B5EF4-FFF2-40B4-BE49-F238E27FC236}">
                <a16:creationId xmlns:a16="http://schemas.microsoft.com/office/drawing/2014/main" id="{1BDD3815-7798-0446-8844-155AE3AE52D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57" t="6173" r="36066" b="51852"/>
          <a:stretch/>
        </p:blipFill>
        <p:spPr>
          <a:xfrm>
            <a:off x="3911766" y="1385062"/>
            <a:ext cx="1658717" cy="4598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932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smisemairi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3230" y="806826"/>
            <a:ext cx="3700748" cy="2187834"/>
          </a:xfrm>
          <a:prstGeom prst="rect">
            <a:avLst/>
          </a:prstGeom>
        </p:spPr>
      </p:pic>
      <p:pic>
        <p:nvPicPr>
          <p:cNvPr id="5" name="Picture 4" descr="shutterstock_472736854.eps">
            <a:extLst>
              <a:ext uri="{FF2B5EF4-FFF2-40B4-BE49-F238E27FC236}">
                <a16:creationId xmlns:a16="http://schemas.microsoft.com/office/drawing/2014/main" id="{1C56594A-92BC-714A-9ABE-0D7C5AE258A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48" t="6173" r="18797" b="51852"/>
          <a:stretch/>
        </p:blipFill>
        <p:spPr>
          <a:xfrm>
            <a:off x="3569167" y="1238652"/>
            <a:ext cx="1759577" cy="48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782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utterstock_472736854.eps">
            <a:extLst>
              <a:ext uri="{FF2B5EF4-FFF2-40B4-BE49-F238E27FC236}">
                <a16:creationId xmlns:a16="http://schemas.microsoft.com/office/drawing/2014/main" id="{E7E8007C-FC02-D345-A061-E7403A1CD6D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60" t="6073" r="63760" b="51952"/>
          <a:stretch/>
        </p:blipFill>
        <p:spPr>
          <a:xfrm>
            <a:off x="3376691" y="1163237"/>
            <a:ext cx="2390617" cy="500655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526" y="688210"/>
            <a:ext cx="4163110" cy="2474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155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alu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63" y="594360"/>
            <a:ext cx="3754997" cy="2219907"/>
          </a:xfrm>
          <a:prstGeom prst="rect">
            <a:avLst/>
          </a:prstGeom>
        </p:spPr>
      </p:pic>
      <p:pic>
        <p:nvPicPr>
          <p:cNvPr id="4" name="Picture 3" descr="shutterstock_472736854.eps">
            <a:extLst>
              <a:ext uri="{FF2B5EF4-FFF2-40B4-BE49-F238E27FC236}">
                <a16:creationId xmlns:a16="http://schemas.microsoft.com/office/drawing/2014/main" id="{63E7E2D5-9E4C-3C41-8643-2A7D6AB4641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85" t="53395"/>
          <a:stretch/>
        </p:blipFill>
        <p:spPr>
          <a:xfrm>
            <a:off x="3920456" y="1422218"/>
            <a:ext cx="2400371" cy="5069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74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Callout 1"/>
          <p:cNvSpPr/>
          <p:nvPr/>
        </p:nvSpPr>
        <p:spPr>
          <a:xfrm>
            <a:off x="6068279" y="994119"/>
            <a:ext cx="2699716" cy="1323340"/>
          </a:xfrm>
          <a:prstGeom prst="wedgeEllipseCallout">
            <a:avLst>
              <a:gd name="adj1" fmla="val -69456"/>
              <a:gd name="adj2" fmla="val 5807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/>
              <a:t>Is mise Calum</a:t>
            </a:r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6068280" y="1363401"/>
            <a:ext cx="26997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Sassoon Primary" panose="020B0503020103030203" pitchFamily="34" charset="77"/>
              </a:rPr>
              <a:t>Is </a:t>
            </a:r>
            <a:r>
              <a:rPr lang="en-US" sz="2800" dirty="0" err="1">
                <a:latin typeface="Sassoon Primary" panose="020B0503020103030203" pitchFamily="34" charset="77"/>
              </a:rPr>
              <a:t>mise</a:t>
            </a:r>
            <a:r>
              <a:rPr lang="en-US" sz="2800" dirty="0">
                <a:latin typeface="Sassoon Primary" panose="020B0503020103030203" pitchFamily="34" charset="77"/>
              </a:rPr>
              <a:t> Iain.</a:t>
            </a:r>
            <a:endParaRPr lang="en-GB" sz="2800" dirty="0">
              <a:latin typeface="Sassoon Primary" panose="020B0503020103030203" pitchFamily="34" charset="77"/>
            </a:endParaRPr>
          </a:p>
        </p:txBody>
      </p:sp>
      <p:pic>
        <p:nvPicPr>
          <p:cNvPr id="5" name="Picture 4" descr="shutterstock_472736854.eps">
            <a:extLst>
              <a:ext uri="{FF2B5EF4-FFF2-40B4-BE49-F238E27FC236}">
                <a16:creationId xmlns:a16="http://schemas.microsoft.com/office/drawing/2014/main" id="{F84C7264-CC55-3E46-8309-807B2220C5B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34" t="6173" r="48916" b="51852"/>
          <a:stretch/>
        </p:blipFill>
        <p:spPr>
          <a:xfrm>
            <a:off x="3506305" y="1279397"/>
            <a:ext cx="1799790" cy="4744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165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eantain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436" y="217692"/>
            <a:ext cx="3737564" cy="2209600"/>
          </a:xfrm>
          <a:prstGeom prst="rect">
            <a:avLst/>
          </a:prstGeom>
        </p:spPr>
      </p:pic>
      <p:pic>
        <p:nvPicPr>
          <p:cNvPr id="4" name="Picture 3" descr="shutterstock_472736854.eps">
            <a:extLst>
              <a:ext uri="{FF2B5EF4-FFF2-40B4-BE49-F238E27FC236}">
                <a16:creationId xmlns:a16="http://schemas.microsoft.com/office/drawing/2014/main" id="{CFCE7DD1-C354-A84B-9BD7-5759A0FFF93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5" t="6173" r="80027" b="51852"/>
          <a:stretch/>
        </p:blipFill>
        <p:spPr>
          <a:xfrm>
            <a:off x="3625216" y="1858328"/>
            <a:ext cx="2050370" cy="4149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03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Callout 1"/>
          <p:cNvSpPr/>
          <p:nvPr/>
        </p:nvSpPr>
        <p:spPr>
          <a:xfrm>
            <a:off x="2743200" y="1886621"/>
            <a:ext cx="4125179" cy="2574581"/>
          </a:xfrm>
          <a:prstGeom prst="wedgeEllipseCallout">
            <a:avLst>
              <a:gd name="adj1" fmla="val -69456"/>
              <a:gd name="adj2" fmla="val 5807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/>
              <a:t>Is mise Calum</a:t>
            </a:r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3737660" y="2869268"/>
            <a:ext cx="28003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Comic Sans MS" panose="030F0702030302020204" pitchFamily="66" charset="0"/>
              </a:rPr>
              <a:t>Is </a:t>
            </a:r>
            <a:r>
              <a:rPr lang="en-US" sz="4400" b="1" dirty="0" err="1">
                <a:latin typeface="Comic Sans MS" panose="030F0702030302020204" pitchFamily="66" charset="0"/>
              </a:rPr>
              <a:t>mise</a:t>
            </a:r>
            <a:r>
              <a:rPr lang="en-US" sz="4400" b="1" dirty="0">
                <a:latin typeface="Comic Sans MS" panose="030F0702030302020204" pitchFamily="66" charset="0"/>
              </a:rPr>
              <a:t>…</a:t>
            </a:r>
            <a:endParaRPr lang="en-GB" sz="4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098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19653</TotalTime>
  <Words>43</Words>
  <Application>Microsoft Macintosh PowerPoint</Application>
  <PresentationFormat>On-screen Show (4:3)</PresentationFormat>
  <Paragraphs>18</Paragraphs>
  <Slides>7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Calibri</vt:lpstr>
      <vt:lpstr>Arial</vt:lpstr>
      <vt:lpstr>Sassoon Primary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Storlann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Fàilte</dc:title>
  <dc:creator>Anne McCormack</dc:creator>
  <cp:lastModifiedBy>Anne McCormack</cp:lastModifiedBy>
  <cp:revision>75</cp:revision>
  <dcterms:created xsi:type="dcterms:W3CDTF">2015-03-16T16:16:55Z</dcterms:created>
  <dcterms:modified xsi:type="dcterms:W3CDTF">2019-12-16T15:15:16Z</dcterms:modified>
</cp:coreProperties>
</file>