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75" r:id="rId3"/>
    <p:sldId id="276" r:id="rId4"/>
    <p:sldId id="277" r:id="rId5"/>
    <p:sldId id="273" r:id="rId6"/>
    <p:sldId id="274" r:id="rId7"/>
    <p:sldId id="278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Sassoon Primary" panose="020B0503020103030203" pitchFamily="34" charset="77"/>
      <p:regular r:id="rId14"/>
      <p:bold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F16"/>
    <a:srgbClr val="FF6600"/>
    <a:srgbClr val="D8FF0D"/>
    <a:srgbClr val="FFE0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11"/>
    <p:restoredTop sz="80272" autoAdjust="0"/>
  </p:normalViewPr>
  <p:slideViewPr>
    <p:cSldViewPr snapToGrid="0" snapToObjects="1">
      <p:cViewPr varScale="1">
        <p:scale>
          <a:sx n="125" d="100"/>
          <a:sy n="125" d="100"/>
        </p:scale>
        <p:origin x="1688" y="168"/>
      </p:cViewPr>
      <p:guideLst>
        <p:guide orient="horz" pos="218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174FF-D669-D542-9607-76DA81ADFCEC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55E24-47EF-D74E-8343-BC17C72C8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36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day is it</a:t>
            </a:r>
            <a:r>
              <a:rPr lang="en-US" baseline="0" dirty="0"/>
              <a:t> today? X3</a:t>
            </a:r>
          </a:p>
          <a:p>
            <a:r>
              <a:rPr lang="en-US" baseline="0" dirty="0"/>
              <a:t>Today (is)…</a:t>
            </a:r>
            <a:endParaRPr lang="en-US" dirty="0"/>
          </a:p>
          <a:p>
            <a:r>
              <a:rPr lang="en-US" dirty="0"/>
              <a:t>Monday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83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What day is it</a:t>
            </a:r>
            <a:r>
              <a:rPr lang="en-US" baseline="0" dirty="0"/>
              <a:t> today? X3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Today (is) …</a:t>
            </a:r>
            <a:endParaRPr lang="en-US" dirty="0"/>
          </a:p>
          <a:p>
            <a:r>
              <a:rPr lang="en-US" dirty="0"/>
              <a:t>Tuesday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43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What day is it</a:t>
            </a:r>
            <a:r>
              <a:rPr lang="en-US" baseline="0" dirty="0"/>
              <a:t> today? X3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Today (is)…</a:t>
            </a:r>
            <a:endParaRPr lang="en-US" dirty="0"/>
          </a:p>
          <a:p>
            <a:r>
              <a:rPr lang="en-US" dirty="0"/>
              <a:t>Wednesday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87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What day is it</a:t>
            </a:r>
            <a:r>
              <a:rPr lang="en-US" baseline="0" dirty="0"/>
              <a:t> today? X3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Today (is) …</a:t>
            </a:r>
            <a:endParaRPr lang="en-US" dirty="0"/>
          </a:p>
          <a:p>
            <a:r>
              <a:rPr lang="en-US" dirty="0"/>
              <a:t>Thursday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70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What day is it</a:t>
            </a:r>
            <a:r>
              <a:rPr lang="en-US" baseline="0" dirty="0"/>
              <a:t> today?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Today (is) …</a:t>
            </a:r>
            <a:endParaRPr lang="en-US" dirty="0"/>
          </a:p>
          <a:p>
            <a:r>
              <a:rPr lang="en-US" dirty="0"/>
              <a:t>Friday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83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What day is it</a:t>
            </a:r>
            <a:r>
              <a:rPr lang="en-US" baseline="0" dirty="0"/>
              <a:t> today? X3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Today (is) …</a:t>
            </a:r>
            <a:endParaRPr lang="en-US" dirty="0"/>
          </a:p>
          <a:p>
            <a:r>
              <a:rPr lang="en-US" dirty="0"/>
              <a:t>Saturday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83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What day is it</a:t>
            </a:r>
            <a:r>
              <a:rPr lang="en-US" baseline="0" dirty="0"/>
              <a:t> today?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Today (is) …</a:t>
            </a:r>
            <a:endParaRPr lang="en-US" dirty="0"/>
          </a:p>
          <a:p>
            <a:r>
              <a:rPr lang="en-US" dirty="0"/>
              <a:t>Sunday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287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58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6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6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63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10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50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77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5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83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2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75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134A00-C448-3A43-87F3-F561395DF3A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212019" y="887469"/>
            <a:ext cx="1600200" cy="4953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3BD424-CA28-7A49-B882-F5884C02634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821559" y="887469"/>
            <a:ext cx="1600200" cy="4953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3D2F69-F0BC-3541-8E75-41764426C0D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" y="5970531"/>
            <a:ext cx="8371840" cy="69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85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 days.psd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53"/>
          <a:stretch/>
        </p:blipFill>
        <p:spPr>
          <a:xfrm>
            <a:off x="3494765" y="2240491"/>
            <a:ext cx="2646908" cy="54074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42495" y="3798757"/>
            <a:ext cx="5172892" cy="1636713"/>
          </a:xfrm>
          <a:prstGeom prst="rect">
            <a:avLst/>
          </a:prstGeom>
          <a:noFill/>
          <a:ln w="190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193801" y="876300"/>
            <a:ext cx="834936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>
                <a:latin typeface="Sassoon Primary" panose="020B0503020103030203" pitchFamily="34" charset="77"/>
              </a:rPr>
              <a:t>Dè</a:t>
            </a:r>
            <a:r>
              <a:rPr lang="en-GB" sz="4000" dirty="0">
                <a:latin typeface="Sassoon Primary" panose="020B0503020103030203" pitchFamily="34" charset="77"/>
              </a:rPr>
              <a:t> an </a:t>
            </a:r>
            <a:r>
              <a:rPr lang="en-GB" sz="4000" dirty="0" err="1">
                <a:latin typeface="Sassoon Primary" panose="020B0503020103030203" pitchFamily="34" charset="77"/>
              </a:rPr>
              <a:t>latha</a:t>
            </a:r>
            <a:r>
              <a:rPr lang="en-GB" sz="4000" dirty="0">
                <a:latin typeface="Sassoon Primary" panose="020B0503020103030203" pitchFamily="34" charset="77"/>
              </a:rPr>
              <a:t> a </a:t>
            </a:r>
            <a:r>
              <a:rPr lang="en-GB" sz="4000" dirty="0" err="1">
                <a:latin typeface="Sassoon Primary" panose="020B0503020103030203" pitchFamily="34" charset="77"/>
              </a:rPr>
              <a:t>th</a:t>
            </a:r>
            <a:r>
              <a:rPr lang="en-GB" sz="4000" dirty="0">
                <a:latin typeface="Sassoon Primary" panose="020B0503020103030203" pitchFamily="34" charset="77"/>
              </a:rPr>
              <a:t>’ </a:t>
            </a:r>
            <a:r>
              <a:rPr lang="en-GB" sz="4000" dirty="0" err="1">
                <a:latin typeface="Sassoon Primary" panose="020B0503020103030203" pitchFamily="34" charset="77"/>
              </a:rPr>
              <a:t>ann</a:t>
            </a:r>
            <a:r>
              <a:rPr lang="en-GB" sz="4000" dirty="0">
                <a:latin typeface="Sassoon Primary" panose="020B0503020103030203" pitchFamily="34" charset="77"/>
              </a:rPr>
              <a:t> an-</a:t>
            </a:r>
            <a:r>
              <a:rPr lang="en-GB" sz="4000" dirty="0" err="1">
                <a:latin typeface="Sassoon Primary" panose="020B0503020103030203" pitchFamily="34" charset="77"/>
              </a:rPr>
              <a:t>diugh</a:t>
            </a:r>
            <a:r>
              <a:rPr lang="en-GB" sz="4000" dirty="0">
                <a:latin typeface="Sassoon Primary" panose="020B0503020103030203" pitchFamily="34" charset="77"/>
              </a:rPr>
              <a:t>?</a:t>
            </a:r>
          </a:p>
          <a:p>
            <a:r>
              <a:rPr lang="en-GB" sz="4000" dirty="0" err="1">
                <a:latin typeface="Sassoon Primary" panose="020B0503020103030203" pitchFamily="34" charset="77"/>
              </a:rPr>
              <a:t>Dè</a:t>
            </a:r>
            <a:r>
              <a:rPr lang="en-GB" sz="4000" dirty="0">
                <a:latin typeface="Sassoon Primary" panose="020B0503020103030203" pitchFamily="34" charset="77"/>
              </a:rPr>
              <a:t> an </a:t>
            </a:r>
            <a:r>
              <a:rPr lang="en-GB" sz="4000" dirty="0" err="1">
                <a:latin typeface="Sassoon Primary" panose="020B0503020103030203" pitchFamily="34" charset="77"/>
              </a:rPr>
              <a:t>latha</a:t>
            </a:r>
            <a:r>
              <a:rPr lang="en-GB" sz="4000" dirty="0">
                <a:latin typeface="Sassoon Primary" panose="020B0503020103030203" pitchFamily="34" charset="77"/>
              </a:rPr>
              <a:t> a </a:t>
            </a:r>
            <a:r>
              <a:rPr lang="en-GB" sz="4000" dirty="0" err="1">
                <a:latin typeface="Sassoon Primary" panose="020B0503020103030203" pitchFamily="34" charset="77"/>
              </a:rPr>
              <a:t>th</a:t>
            </a:r>
            <a:r>
              <a:rPr lang="en-GB" sz="4000" dirty="0">
                <a:latin typeface="Sassoon Primary" panose="020B0503020103030203" pitchFamily="34" charset="77"/>
              </a:rPr>
              <a:t>’ </a:t>
            </a:r>
            <a:r>
              <a:rPr lang="en-GB" sz="4000" dirty="0" err="1">
                <a:latin typeface="Sassoon Primary" panose="020B0503020103030203" pitchFamily="34" charset="77"/>
              </a:rPr>
              <a:t>ann</a:t>
            </a:r>
            <a:r>
              <a:rPr lang="en-GB" sz="4000" dirty="0">
                <a:latin typeface="Sassoon Primary" panose="020B0503020103030203" pitchFamily="34" charset="77"/>
              </a:rPr>
              <a:t> an-</a:t>
            </a:r>
            <a:r>
              <a:rPr lang="en-GB" sz="4000" dirty="0" err="1">
                <a:latin typeface="Sassoon Primary" panose="020B0503020103030203" pitchFamily="34" charset="77"/>
              </a:rPr>
              <a:t>diugh</a:t>
            </a:r>
            <a:r>
              <a:rPr lang="en-GB" sz="4000" dirty="0">
                <a:latin typeface="Sassoon Primary" panose="020B0503020103030203" pitchFamily="34" charset="77"/>
              </a:rPr>
              <a:t>?</a:t>
            </a:r>
          </a:p>
          <a:p>
            <a:r>
              <a:rPr lang="en-GB" sz="4000" dirty="0" err="1">
                <a:latin typeface="Sassoon Primary" panose="020B0503020103030203" pitchFamily="34" charset="77"/>
              </a:rPr>
              <a:t>Dè</a:t>
            </a:r>
            <a:r>
              <a:rPr lang="en-GB" sz="4000" dirty="0">
                <a:latin typeface="Sassoon Primary" panose="020B0503020103030203" pitchFamily="34" charset="77"/>
              </a:rPr>
              <a:t> an </a:t>
            </a:r>
            <a:r>
              <a:rPr lang="en-GB" sz="4000" dirty="0" err="1">
                <a:latin typeface="Sassoon Primary" panose="020B0503020103030203" pitchFamily="34" charset="77"/>
              </a:rPr>
              <a:t>latha</a:t>
            </a:r>
            <a:r>
              <a:rPr lang="en-GB" sz="4000" dirty="0">
                <a:latin typeface="Sassoon Primary" panose="020B0503020103030203" pitchFamily="34" charset="77"/>
              </a:rPr>
              <a:t> a </a:t>
            </a:r>
            <a:r>
              <a:rPr lang="en-GB" sz="4000" dirty="0" err="1">
                <a:latin typeface="Sassoon Primary" panose="020B0503020103030203" pitchFamily="34" charset="77"/>
              </a:rPr>
              <a:t>th</a:t>
            </a:r>
            <a:r>
              <a:rPr lang="en-GB" sz="4000" dirty="0">
                <a:latin typeface="Sassoon Primary" panose="020B0503020103030203" pitchFamily="34" charset="77"/>
              </a:rPr>
              <a:t>’ </a:t>
            </a:r>
            <a:r>
              <a:rPr lang="en-GB" sz="4000" dirty="0" err="1">
                <a:latin typeface="Sassoon Primary" panose="020B0503020103030203" pitchFamily="34" charset="77"/>
              </a:rPr>
              <a:t>ann</a:t>
            </a:r>
            <a:r>
              <a:rPr lang="en-GB" sz="4000" dirty="0">
                <a:latin typeface="Sassoon Primary" panose="020B0503020103030203" pitchFamily="34" charset="77"/>
              </a:rPr>
              <a:t> an-</a:t>
            </a:r>
            <a:r>
              <a:rPr lang="en-GB" sz="4000" dirty="0" err="1">
                <a:latin typeface="Sassoon Primary" panose="020B0503020103030203" pitchFamily="34" charset="77"/>
              </a:rPr>
              <a:t>diugh</a:t>
            </a:r>
            <a:r>
              <a:rPr lang="en-GB" sz="4000" dirty="0">
                <a:latin typeface="Sassoon Primary" panose="020B0503020103030203" pitchFamily="34" charset="77"/>
              </a:rPr>
              <a:t>?</a:t>
            </a:r>
          </a:p>
          <a:p>
            <a:r>
              <a:rPr lang="en-GB" sz="4000" dirty="0">
                <a:latin typeface="Sassoon Primary" panose="020B0503020103030203" pitchFamily="34" charset="77"/>
              </a:rPr>
              <a:t>An-</a:t>
            </a:r>
            <a:r>
              <a:rPr lang="en-GB" sz="4000" dirty="0" err="1">
                <a:latin typeface="Sassoon Primary" panose="020B0503020103030203" pitchFamily="34" charset="77"/>
              </a:rPr>
              <a:t>diugh</a:t>
            </a:r>
            <a:r>
              <a:rPr lang="en-GB" sz="4000" dirty="0">
                <a:latin typeface="Sassoon Primary" panose="020B0503020103030203" pitchFamily="34" charset="77"/>
              </a:rPr>
              <a:t>…</a:t>
            </a:r>
          </a:p>
          <a:p>
            <a:endParaRPr lang="en-GB" sz="4000" dirty="0">
              <a:latin typeface="Sassoon Primary" panose="020B0503020103030203" pitchFamily="34" charset="77"/>
            </a:endParaRPr>
          </a:p>
        </p:txBody>
      </p:sp>
      <p:pic>
        <p:nvPicPr>
          <p:cNvPr id="2" name="deanlatha a thann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06643" y="5994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27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3 days.ps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4" r="39769"/>
          <a:stretch/>
        </p:blipFill>
        <p:spPr>
          <a:xfrm>
            <a:off x="3243735" y="2275019"/>
            <a:ext cx="2646908" cy="5407424"/>
          </a:xfrm>
          <a:prstGeom prst="rect">
            <a:avLst/>
          </a:prstGeom>
        </p:spPr>
      </p:pic>
      <p:pic>
        <p:nvPicPr>
          <p:cNvPr id="10" name="Picture 9" descr="weekend.ps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31" t="36232" r="32760" b="59624"/>
          <a:stretch/>
        </p:blipFill>
        <p:spPr>
          <a:xfrm>
            <a:off x="4628941" y="4194781"/>
            <a:ext cx="295072" cy="2253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93801" y="876300"/>
            <a:ext cx="8026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>
                <a:latin typeface="Sassoon Primary" panose="020B0503020103030203" pitchFamily="34" charset="77"/>
              </a:rPr>
              <a:t>Dè</a:t>
            </a:r>
            <a:r>
              <a:rPr lang="en-GB" sz="4000" dirty="0">
                <a:latin typeface="Sassoon Primary" panose="020B0503020103030203" pitchFamily="34" charset="77"/>
              </a:rPr>
              <a:t> an </a:t>
            </a:r>
            <a:r>
              <a:rPr lang="en-GB" sz="4000" dirty="0" err="1">
                <a:latin typeface="Sassoon Primary" panose="020B0503020103030203" pitchFamily="34" charset="77"/>
              </a:rPr>
              <a:t>latha</a:t>
            </a:r>
            <a:r>
              <a:rPr lang="en-GB" sz="4000" dirty="0">
                <a:latin typeface="Sassoon Primary" panose="020B0503020103030203" pitchFamily="34" charset="77"/>
              </a:rPr>
              <a:t> a </a:t>
            </a:r>
            <a:r>
              <a:rPr lang="en-GB" sz="4000" dirty="0" err="1">
                <a:latin typeface="Sassoon Primary" panose="020B0503020103030203" pitchFamily="34" charset="77"/>
              </a:rPr>
              <a:t>th</a:t>
            </a:r>
            <a:r>
              <a:rPr lang="en-GB" sz="4000" dirty="0">
                <a:latin typeface="Sassoon Primary" panose="020B0503020103030203" pitchFamily="34" charset="77"/>
              </a:rPr>
              <a:t>’ </a:t>
            </a:r>
            <a:r>
              <a:rPr lang="en-GB" sz="4000" dirty="0" err="1">
                <a:latin typeface="Sassoon Primary" panose="020B0503020103030203" pitchFamily="34" charset="77"/>
              </a:rPr>
              <a:t>ann</a:t>
            </a:r>
            <a:r>
              <a:rPr lang="en-GB" sz="4000" dirty="0">
                <a:latin typeface="Sassoon Primary" panose="020B0503020103030203" pitchFamily="34" charset="77"/>
              </a:rPr>
              <a:t> an-</a:t>
            </a:r>
            <a:r>
              <a:rPr lang="en-GB" sz="4000" dirty="0" err="1">
                <a:latin typeface="Sassoon Primary" panose="020B0503020103030203" pitchFamily="34" charset="77"/>
              </a:rPr>
              <a:t>diugh</a:t>
            </a:r>
            <a:r>
              <a:rPr lang="en-GB" sz="4000" dirty="0">
                <a:latin typeface="Sassoon Primary" panose="020B0503020103030203" pitchFamily="34" charset="77"/>
              </a:rPr>
              <a:t>?</a:t>
            </a:r>
          </a:p>
          <a:p>
            <a:r>
              <a:rPr lang="en-GB" sz="4000" dirty="0" err="1">
                <a:latin typeface="Sassoon Primary" panose="020B0503020103030203" pitchFamily="34" charset="77"/>
              </a:rPr>
              <a:t>Dè</a:t>
            </a:r>
            <a:r>
              <a:rPr lang="en-GB" sz="4000" dirty="0">
                <a:latin typeface="Sassoon Primary" panose="020B0503020103030203" pitchFamily="34" charset="77"/>
              </a:rPr>
              <a:t> an </a:t>
            </a:r>
            <a:r>
              <a:rPr lang="en-GB" sz="4000" dirty="0" err="1">
                <a:latin typeface="Sassoon Primary" panose="020B0503020103030203" pitchFamily="34" charset="77"/>
              </a:rPr>
              <a:t>latha</a:t>
            </a:r>
            <a:r>
              <a:rPr lang="en-GB" sz="4000" dirty="0">
                <a:latin typeface="Sassoon Primary" panose="020B0503020103030203" pitchFamily="34" charset="77"/>
              </a:rPr>
              <a:t> a </a:t>
            </a:r>
            <a:r>
              <a:rPr lang="en-GB" sz="4000" dirty="0" err="1">
                <a:latin typeface="Sassoon Primary" panose="020B0503020103030203" pitchFamily="34" charset="77"/>
              </a:rPr>
              <a:t>th</a:t>
            </a:r>
            <a:r>
              <a:rPr lang="en-GB" sz="4000" dirty="0">
                <a:latin typeface="Sassoon Primary" panose="020B0503020103030203" pitchFamily="34" charset="77"/>
              </a:rPr>
              <a:t>’ </a:t>
            </a:r>
            <a:r>
              <a:rPr lang="en-GB" sz="4000" dirty="0" err="1">
                <a:latin typeface="Sassoon Primary" panose="020B0503020103030203" pitchFamily="34" charset="77"/>
              </a:rPr>
              <a:t>ann</a:t>
            </a:r>
            <a:r>
              <a:rPr lang="en-GB" sz="4000" dirty="0">
                <a:latin typeface="Sassoon Primary" panose="020B0503020103030203" pitchFamily="34" charset="77"/>
              </a:rPr>
              <a:t> an-</a:t>
            </a:r>
            <a:r>
              <a:rPr lang="en-GB" sz="4000" dirty="0" err="1">
                <a:latin typeface="Sassoon Primary" panose="020B0503020103030203" pitchFamily="34" charset="77"/>
              </a:rPr>
              <a:t>diugh</a:t>
            </a:r>
            <a:r>
              <a:rPr lang="en-GB" sz="4000" dirty="0">
                <a:latin typeface="Sassoon Primary" panose="020B0503020103030203" pitchFamily="34" charset="77"/>
              </a:rPr>
              <a:t>?</a:t>
            </a:r>
          </a:p>
          <a:p>
            <a:r>
              <a:rPr lang="en-GB" sz="4000" dirty="0" err="1">
                <a:latin typeface="Sassoon Primary" panose="020B0503020103030203" pitchFamily="34" charset="77"/>
              </a:rPr>
              <a:t>Dè</a:t>
            </a:r>
            <a:r>
              <a:rPr lang="en-GB" sz="4000" dirty="0">
                <a:latin typeface="Sassoon Primary" panose="020B0503020103030203" pitchFamily="34" charset="77"/>
              </a:rPr>
              <a:t> an </a:t>
            </a:r>
            <a:r>
              <a:rPr lang="en-GB" sz="4000" dirty="0" err="1">
                <a:latin typeface="Sassoon Primary" panose="020B0503020103030203" pitchFamily="34" charset="77"/>
              </a:rPr>
              <a:t>latha</a:t>
            </a:r>
            <a:r>
              <a:rPr lang="en-GB" sz="4000" dirty="0">
                <a:latin typeface="Sassoon Primary" panose="020B0503020103030203" pitchFamily="34" charset="77"/>
              </a:rPr>
              <a:t> a </a:t>
            </a:r>
            <a:r>
              <a:rPr lang="en-GB" sz="4000" dirty="0" err="1">
                <a:latin typeface="Sassoon Primary" panose="020B0503020103030203" pitchFamily="34" charset="77"/>
              </a:rPr>
              <a:t>th</a:t>
            </a:r>
            <a:r>
              <a:rPr lang="en-GB" sz="4000" dirty="0">
                <a:latin typeface="Sassoon Primary" panose="020B0503020103030203" pitchFamily="34" charset="77"/>
              </a:rPr>
              <a:t>’ </a:t>
            </a:r>
            <a:r>
              <a:rPr lang="en-GB" sz="4000" dirty="0" err="1">
                <a:latin typeface="Sassoon Primary" panose="020B0503020103030203" pitchFamily="34" charset="77"/>
              </a:rPr>
              <a:t>ann</a:t>
            </a:r>
            <a:r>
              <a:rPr lang="en-GB" sz="4000" dirty="0">
                <a:latin typeface="Sassoon Primary" panose="020B0503020103030203" pitchFamily="34" charset="77"/>
              </a:rPr>
              <a:t> an-</a:t>
            </a:r>
            <a:r>
              <a:rPr lang="en-GB" sz="4000" dirty="0" err="1">
                <a:latin typeface="Sassoon Primary" panose="020B0503020103030203" pitchFamily="34" charset="77"/>
              </a:rPr>
              <a:t>diugh</a:t>
            </a:r>
            <a:r>
              <a:rPr lang="en-GB" sz="4000" dirty="0">
                <a:latin typeface="Sassoon Primary" panose="020B0503020103030203" pitchFamily="34" charset="77"/>
              </a:rPr>
              <a:t>?</a:t>
            </a:r>
          </a:p>
          <a:p>
            <a:r>
              <a:rPr lang="en-GB" sz="4000" dirty="0">
                <a:latin typeface="Sassoon Primary" panose="020B0503020103030203" pitchFamily="34" charset="77"/>
              </a:rPr>
              <a:t>An-</a:t>
            </a:r>
            <a:r>
              <a:rPr lang="en-GB" sz="4000" dirty="0" err="1">
                <a:latin typeface="Sassoon Primary" panose="020B0503020103030203" pitchFamily="34" charset="77"/>
              </a:rPr>
              <a:t>diugh</a:t>
            </a:r>
            <a:r>
              <a:rPr lang="en-GB" sz="4000" dirty="0">
                <a:latin typeface="Sassoon Primary" panose="020B0503020103030203" pitchFamily="34" charset="77"/>
              </a:rPr>
              <a:t>…</a:t>
            </a:r>
          </a:p>
          <a:p>
            <a:endParaRPr lang="en-GB" sz="4000" dirty="0">
              <a:latin typeface="Sassoon Primary" panose="020B0503020103030203" pitchFamily="34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6DDD40-42EA-B54E-9824-ACEB18ED9A7C}"/>
              </a:ext>
            </a:extLst>
          </p:cNvPr>
          <p:cNvSpPr txBox="1"/>
          <p:nvPr/>
        </p:nvSpPr>
        <p:spPr>
          <a:xfrm>
            <a:off x="2042495" y="3798757"/>
            <a:ext cx="5172892" cy="1636713"/>
          </a:xfrm>
          <a:prstGeom prst="rect">
            <a:avLst/>
          </a:prstGeom>
          <a:noFill/>
          <a:ln w="190500">
            <a:solidFill>
              <a:srgbClr val="FBFF16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844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3 days.ps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51" r="4202"/>
          <a:stretch/>
        </p:blipFill>
        <p:spPr>
          <a:xfrm>
            <a:off x="3073408" y="2270702"/>
            <a:ext cx="2646908" cy="54074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42495" y="3798757"/>
            <a:ext cx="5172892" cy="1636713"/>
          </a:xfrm>
          <a:prstGeom prst="rect">
            <a:avLst/>
          </a:prstGeom>
          <a:noFill/>
          <a:ln w="190500">
            <a:solidFill>
              <a:srgbClr val="D8FF0D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D92E08-C423-ED4A-9D28-C5C205635A24}"/>
              </a:ext>
            </a:extLst>
          </p:cNvPr>
          <p:cNvSpPr txBox="1"/>
          <p:nvPr/>
        </p:nvSpPr>
        <p:spPr>
          <a:xfrm>
            <a:off x="1193801" y="876300"/>
            <a:ext cx="8026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>
                <a:latin typeface="Sassoon Primary" panose="020B0503020103030203" pitchFamily="34" charset="77"/>
              </a:rPr>
              <a:t>Dè</a:t>
            </a:r>
            <a:r>
              <a:rPr lang="en-GB" sz="4000" dirty="0">
                <a:latin typeface="Sassoon Primary" panose="020B0503020103030203" pitchFamily="34" charset="77"/>
              </a:rPr>
              <a:t> an </a:t>
            </a:r>
            <a:r>
              <a:rPr lang="en-GB" sz="4000" dirty="0" err="1">
                <a:latin typeface="Sassoon Primary" panose="020B0503020103030203" pitchFamily="34" charset="77"/>
              </a:rPr>
              <a:t>latha</a:t>
            </a:r>
            <a:r>
              <a:rPr lang="en-GB" sz="4000" dirty="0">
                <a:latin typeface="Sassoon Primary" panose="020B0503020103030203" pitchFamily="34" charset="77"/>
              </a:rPr>
              <a:t> a </a:t>
            </a:r>
            <a:r>
              <a:rPr lang="en-GB" sz="4000" dirty="0" err="1">
                <a:latin typeface="Sassoon Primary" panose="020B0503020103030203" pitchFamily="34" charset="77"/>
              </a:rPr>
              <a:t>th</a:t>
            </a:r>
            <a:r>
              <a:rPr lang="en-GB" sz="4000" dirty="0">
                <a:latin typeface="Sassoon Primary" panose="020B0503020103030203" pitchFamily="34" charset="77"/>
              </a:rPr>
              <a:t>’ </a:t>
            </a:r>
            <a:r>
              <a:rPr lang="en-GB" sz="4000" dirty="0" err="1">
                <a:latin typeface="Sassoon Primary" panose="020B0503020103030203" pitchFamily="34" charset="77"/>
              </a:rPr>
              <a:t>ann</a:t>
            </a:r>
            <a:r>
              <a:rPr lang="en-GB" sz="4000" dirty="0">
                <a:latin typeface="Sassoon Primary" panose="020B0503020103030203" pitchFamily="34" charset="77"/>
              </a:rPr>
              <a:t> an-</a:t>
            </a:r>
            <a:r>
              <a:rPr lang="en-GB" sz="4000" dirty="0" err="1">
                <a:latin typeface="Sassoon Primary" panose="020B0503020103030203" pitchFamily="34" charset="77"/>
              </a:rPr>
              <a:t>diugh</a:t>
            </a:r>
            <a:r>
              <a:rPr lang="en-GB" sz="4000" dirty="0">
                <a:latin typeface="Sassoon Primary" panose="020B0503020103030203" pitchFamily="34" charset="77"/>
              </a:rPr>
              <a:t>?</a:t>
            </a:r>
          </a:p>
          <a:p>
            <a:r>
              <a:rPr lang="en-GB" sz="4000" dirty="0" err="1">
                <a:latin typeface="Sassoon Primary" panose="020B0503020103030203" pitchFamily="34" charset="77"/>
              </a:rPr>
              <a:t>Dè</a:t>
            </a:r>
            <a:r>
              <a:rPr lang="en-GB" sz="4000" dirty="0">
                <a:latin typeface="Sassoon Primary" panose="020B0503020103030203" pitchFamily="34" charset="77"/>
              </a:rPr>
              <a:t> an </a:t>
            </a:r>
            <a:r>
              <a:rPr lang="en-GB" sz="4000" dirty="0" err="1">
                <a:latin typeface="Sassoon Primary" panose="020B0503020103030203" pitchFamily="34" charset="77"/>
              </a:rPr>
              <a:t>latha</a:t>
            </a:r>
            <a:r>
              <a:rPr lang="en-GB" sz="4000" dirty="0">
                <a:latin typeface="Sassoon Primary" panose="020B0503020103030203" pitchFamily="34" charset="77"/>
              </a:rPr>
              <a:t> a </a:t>
            </a:r>
            <a:r>
              <a:rPr lang="en-GB" sz="4000" dirty="0" err="1">
                <a:latin typeface="Sassoon Primary" panose="020B0503020103030203" pitchFamily="34" charset="77"/>
              </a:rPr>
              <a:t>th</a:t>
            </a:r>
            <a:r>
              <a:rPr lang="en-GB" sz="4000" dirty="0">
                <a:latin typeface="Sassoon Primary" panose="020B0503020103030203" pitchFamily="34" charset="77"/>
              </a:rPr>
              <a:t>’ </a:t>
            </a:r>
            <a:r>
              <a:rPr lang="en-GB" sz="4000" dirty="0" err="1">
                <a:latin typeface="Sassoon Primary" panose="020B0503020103030203" pitchFamily="34" charset="77"/>
              </a:rPr>
              <a:t>ann</a:t>
            </a:r>
            <a:r>
              <a:rPr lang="en-GB" sz="4000" dirty="0">
                <a:latin typeface="Sassoon Primary" panose="020B0503020103030203" pitchFamily="34" charset="77"/>
              </a:rPr>
              <a:t> an-</a:t>
            </a:r>
            <a:r>
              <a:rPr lang="en-GB" sz="4000" dirty="0" err="1">
                <a:latin typeface="Sassoon Primary" panose="020B0503020103030203" pitchFamily="34" charset="77"/>
              </a:rPr>
              <a:t>diugh</a:t>
            </a:r>
            <a:r>
              <a:rPr lang="en-GB" sz="4000" dirty="0">
                <a:latin typeface="Sassoon Primary" panose="020B0503020103030203" pitchFamily="34" charset="77"/>
              </a:rPr>
              <a:t>?</a:t>
            </a:r>
          </a:p>
          <a:p>
            <a:r>
              <a:rPr lang="en-GB" sz="4000" dirty="0" err="1">
                <a:latin typeface="Sassoon Primary" panose="020B0503020103030203" pitchFamily="34" charset="77"/>
              </a:rPr>
              <a:t>Dè</a:t>
            </a:r>
            <a:r>
              <a:rPr lang="en-GB" sz="4000" dirty="0">
                <a:latin typeface="Sassoon Primary" panose="020B0503020103030203" pitchFamily="34" charset="77"/>
              </a:rPr>
              <a:t> an </a:t>
            </a:r>
            <a:r>
              <a:rPr lang="en-GB" sz="4000" dirty="0" err="1">
                <a:latin typeface="Sassoon Primary" panose="020B0503020103030203" pitchFamily="34" charset="77"/>
              </a:rPr>
              <a:t>latha</a:t>
            </a:r>
            <a:r>
              <a:rPr lang="en-GB" sz="4000" dirty="0">
                <a:latin typeface="Sassoon Primary" panose="020B0503020103030203" pitchFamily="34" charset="77"/>
              </a:rPr>
              <a:t> a </a:t>
            </a:r>
            <a:r>
              <a:rPr lang="en-GB" sz="4000" dirty="0" err="1">
                <a:latin typeface="Sassoon Primary" panose="020B0503020103030203" pitchFamily="34" charset="77"/>
              </a:rPr>
              <a:t>th</a:t>
            </a:r>
            <a:r>
              <a:rPr lang="en-GB" sz="4000" dirty="0">
                <a:latin typeface="Sassoon Primary" panose="020B0503020103030203" pitchFamily="34" charset="77"/>
              </a:rPr>
              <a:t>’ </a:t>
            </a:r>
            <a:r>
              <a:rPr lang="en-GB" sz="4000" dirty="0" err="1">
                <a:latin typeface="Sassoon Primary" panose="020B0503020103030203" pitchFamily="34" charset="77"/>
              </a:rPr>
              <a:t>ann</a:t>
            </a:r>
            <a:r>
              <a:rPr lang="en-GB" sz="4000" dirty="0">
                <a:latin typeface="Sassoon Primary" panose="020B0503020103030203" pitchFamily="34" charset="77"/>
              </a:rPr>
              <a:t> an-</a:t>
            </a:r>
            <a:r>
              <a:rPr lang="en-GB" sz="4000" dirty="0" err="1">
                <a:latin typeface="Sassoon Primary" panose="020B0503020103030203" pitchFamily="34" charset="77"/>
              </a:rPr>
              <a:t>diugh</a:t>
            </a:r>
            <a:r>
              <a:rPr lang="en-GB" sz="4000" dirty="0">
                <a:latin typeface="Sassoon Primary" panose="020B0503020103030203" pitchFamily="34" charset="77"/>
              </a:rPr>
              <a:t>?</a:t>
            </a:r>
          </a:p>
          <a:p>
            <a:r>
              <a:rPr lang="en-GB" sz="4000" dirty="0">
                <a:latin typeface="Sassoon Primary" panose="020B0503020103030203" pitchFamily="34" charset="77"/>
              </a:rPr>
              <a:t>An-</a:t>
            </a:r>
            <a:r>
              <a:rPr lang="en-GB" sz="4000" dirty="0" err="1">
                <a:latin typeface="Sassoon Primary" panose="020B0503020103030203" pitchFamily="34" charset="77"/>
              </a:rPr>
              <a:t>diugh</a:t>
            </a:r>
            <a:r>
              <a:rPr lang="en-GB" sz="4000" dirty="0">
                <a:latin typeface="Sassoon Primary" panose="020B0503020103030203" pitchFamily="34" charset="77"/>
              </a:rPr>
              <a:t>…</a:t>
            </a:r>
          </a:p>
          <a:p>
            <a:endParaRPr lang="en-GB" sz="4000" dirty="0">
              <a:latin typeface="Sassoon Primary" panose="020B0503020103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0851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042495" y="3833342"/>
            <a:ext cx="5172892" cy="1636713"/>
          </a:xfrm>
          <a:prstGeom prst="rect">
            <a:avLst/>
          </a:prstGeom>
          <a:noFill/>
          <a:ln w="1905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6" name="Picture 5" descr="2 days.ps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54"/>
          <a:stretch/>
        </p:blipFill>
        <p:spPr>
          <a:xfrm>
            <a:off x="1918166" y="2375205"/>
            <a:ext cx="4877996" cy="54074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040632-4862-FD4F-915C-2B29EFD60026}"/>
              </a:ext>
            </a:extLst>
          </p:cNvPr>
          <p:cNvSpPr txBox="1"/>
          <p:nvPr/>
        </p:nvSpPr>
        <p:spPr>
          <a:xfrm>
            <a:off x="1193801" y="876300"/>
            <a:ext cx="8026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>
                <a:latin typeface="Sassoon Primary" panose="020B0503020103030203" pitchFamily="34" charset="77"/>
              </a:rPr>
              <a:t>Dè</a:t>
            </a:r>
            <a:r>
              <a:rPr lang="en-GB" sz="4000" dirty="0">
                <a:latin typeface="Sassoon Primary" panose="020B0503020103030203" pitchFamily="34" charset="77"/>
              </a:rPr>
              <a:t> an </a:t>
            </a:r>
            <a:r>
              <a:rPr lang="en-GB" sz="4000" dirty="0" err="1">
                <a:latin typeface="Sassoon Primary" panose="020B0503020103030203" pitchFamily="34" charset="77"/>
              </a:rPr>
              <a:t>latha</a:t>
            </a:r>
            <a:r>
              <a:rPr lang="en-GB" sz="4000" dirty="0">
                <a:latin typeface="Sassoon Primary" panose="020B0503020103030203" pitchFamily="34" charset="77"/>
              </a:rPr>
              <a:t> a </a:t>
            </a:r>
            <a:r>
              <a:rPr lang="en-GB" sz="4000" dirty="0" err="1">
                <a:latin typeface="Sassoon Primary" panose="020B0503020103030203" pitchFamily="34" charset="77"/>
              </a:rPr>
              <a:t>th</a:t>
            </a:r>
            <a:r>
              <a:rPr lang="en-GB" sz="4000" dirty="0">
                <a:latin typeface="Sassoon Primary" panose="020B0503020103030203" pitchFamily="34" charset="77"/>
              </a:rPr>
              <a:t>’ </a:t>
            </a:r>
            <a:r>
              <a:rPr lang="en-GB" sz="4000" dirty="0" err="1">
                <a:latin typeface="Sassoon Primary" panose="020B0503020103030203" pitchFamily="34" charset="77"/>
              </a:rPr>
              <a:t>ann</a:t>
            </a:r>
            <a:r>
              <a:rPr lang="en-GB" sz="4000" dirty="0">
                <a:latin typeface="Sassoon Primary" panose="020B0503020103030203" pitchFamily="34" charset="77"/>
              </a:rPr>
              <a:t> an-</a:t>
            </a:r>
            <a:r>
              <a:rPr lang="en-GB" sz="4000" dirty="0" err="1">
                <a:latin typeface="Sassoon Primary" panose="020B0503020103030203" pitchFamily="34" charset="77"/>
              </a:rPr>
              <a:t>diugh</a:t>
            </a:r>
            <a:r>
              <a:rPr lang="en-GB" sz="4000" dirty="0">
                <a:latin typeface="Sassoon Primary" panose="020B0503020103030203" pitchFamily="34" charset="77"/>
              </a:rPr>
              <a:t>?</a:t>
            </a:r>
          </a:p>
          <a:p>
            <a:r>
              <a:rPr lang="en-GB" sz="4000" dirty="0" err="1">
                <a:latin typeface="Sassoon Primary" panose="020B0503020103030203" pitchFamily="34" charset="77"/>
              </a:rPr>
              <a:t>Dè</a:t>
            </a:r>
            <a:r>
              <a:rPr lang="en-GB" sz="4000" dirty="0">
                <a:latin typeface="Sassoon Primary" panose="020B0503020103030203" pitchFamily="34" charset="77"/>
              </a:rPr>
              <a:t> an </a:t>
            </a:r>
            <a:r>
              <a:rPr lang="en-GB" sz="4000" dirty="0" err="1">
                <a:latin typeface="Sassoon Primary" panose="020B0503020103030203" pitchFamily="34" charset="77"/>
              </a:rPr>
              <a:t>latha</a:t>
            </a:r>
            <a:r>
              <a:rPr lang="en-GB" sz="4000" dirty="0">
                <a:latin typeface="Sassoon Primary" panose="020B0503020103030203" pitchFamily="34" charset="77"/>
              </a:rPr>
              <a:t> a </a:t>
            </a:r>
            <a:r>
              <a:rPr lang="en-GB" sz="4000" dirty="0" err="1">
                <a:latin typeface="Sassoon Primary" panose="020B0503020103030203" pitchFamily="34" charset="77"/>
              </a:rPr>
              <a:t>th</a:t>
            </a:r>
            <a:r>
              <a:rPr lang="en-GB" sz="4000" dirty="0">
                <a:latin typeface="Sassoon Primary" panose="020B0503020103030203" pitchFamily="34" charset="77"/>
              </a:rPr>
              <a:t>’ </a:t>
            </a:r>
            <a:r>
              <a:rPr lang="en-GB" sz="4000" dirty="0" err="1">
                <a:latin typeface="Sassoon Primary" panose="020B0503020103030203" pitchFamily="34" charset="77"/>
              </a:rPr>
              <a:t>ann</a:t>
            </a:r>
            <a:r>
              <a:rPr lang="en-GB" sz="4000" dirty="0">
                <a:latin typeface="Sassoon Primary" panose="020B0503020103030203" pitchFamily="34" charset="77"/>
              </a:rPr>
              <a:t> an-</a:t>
            </a:r>
            <a:r>
              <a:rPr lang="en-GB" sz="4000" dirty="0" err="1">
                <a:latin typeface="Sassoon Primary" panose="020B0503020103030203" pitchFamily="34" charset="77"/>
              </a:rPr>
              <a:t>diugh</a:t>
            </a:r>
            <a:r>
              <a:rPr lang="en-GB" sz="4000" dirty="0">
                <a:latin typeface="Sassoon Primary" panose="020B0503020103030203" pitchFamily="34" charset="77"/>
              </a:rPr>
              <a:t>?</a:t>
            </a:r>
          </a:p>
          <a:p>
            <a:r>
              <a:rPr lang="en-GB" sz="4000" dirty="0" err="1">
                <a:latin typeface="Sassoon Primary" panose="020B0503020103030203" pitchFamily="34" charset="77"/>
              </a:rPr>
              <a:t>Dè</a:t>
            </a:r>
            <a:r>
              <a:rPr lang="en-GB" sz="4000" dirty="0">
                <a:latin typeface="Sassoon Primary" panose="020B0503020103030203" pitchFamily="34" charset="77"/>
              </a:rPr>
              <a:t> an </a:t>
            </a:r>
            <a:r>
              <a:rPr lang="en-GB" sz="4000" dirty="0" err="1">
                <a:latin typeface="Sassoon Primary" panose="020B0503020103030203" pitchFamily="34" charset="77"/>
              </a:rPr>
              <a:t>latha</a:t>
            </a:r>
            <a:r>
              <a:rPr lang="en-GB" sz="4000" dirty="0">
                <a:latin typeface="Sassoon Primary" panose="020B0503020103030203" pitchFamily="34" charset="77"/>
              </a:rPr>
              <a:t> a </a:t>
            </a:r>
            <a:r>
              <a:rPr lang="en-GB" sz="4000" dirty="0" err="1">
                <a:latin typeface="Sassoon Primary" panose="020B0503020103030203" pitchFamily="34" charset="77"/>
              </a:rPr>
              <a:t>th</a:t>
            </a:r>
            <a:r>
              <a:rPr lang="en-GB" sz="4000" dirty="0">
                <a:latin typeface="Sassoon Primary" panose="020B0503020103030203" pitchFamily="34" charset="77"/>
              </a:rPr>
              <a:t>’ </a:t>
            </a:r>
            <a:r>
              <a:rPr lang="en-GB" sz="4000" dirty="0" err="1">
                <a:latin typeface="Sassoon Primary" panose="020B0503020103030203" pitchFamily="34" charset="77"/>
              </a:rPr>
              <a:t>ann</a:t>
            </a:r>
            <a:r>
              <a:rPr lang="en-GB" sz="4000" dirty="0">
                <a:latin typeface="Sassoon Primary" panose="020B0503020103030203" pitchFamily="34" charset="77"/>
              </a:rPr>
              <a:t> an-</a:t>
            </a:r>
            <a:r>
              <a:rPr lang="en-GB" sz="4000" dirty="0" err="1">
                <a:latin typeface="Sassoon Primary" panose="020B0503020103030203" pitchFamily="34" charset="77"/>
              </a:rPr>
              <a:t>diugh</a:t>
            </a:r>
            <a:r>
              <a:rPr lang="en-GB" sz="4000" dirty="0">
                <a:latin typeface="Sassoon Primary" panose="020B0503020103030203" pitchFamily="34" charset="77"/>
              </a:rPr>
              <a:t>?</a:t>
            </a:r>
          </a:p>
          <a:p>
            <a:r>
              <a:rPr lang="en-GB" sz="4000" dirty="0">
                <a:latin typeface="Sassoon Primary" panose="020B0503020103030203" pitchFamily="34" charset="77"/>
              </a:rPr>
              <a:t>An-</a:t>
            </a:r>
            <a:r>
              <a:rPr lang="en-GB" sz="4000" dirty="0" err="1">
                <a:latin typeface="Sassoon Primary" panose="020B0503020103030203" pitchFamily="34" charset="77"/>
              </a:rPr>
              <a:t>diugh</a:t>
            </a:r>
            <a:r>
              <a:rPr lang="en-GB" sz="4000" dirty="0">
                <a:latin typeface="Sassoon Primary" panose="020B0503020103030203" pitchFamily="34" charset="77"/>
              </a:rPr>
              <a:t>…</a:t>
            </a:r>
          </a:p>
          <a:p>
            <a:endParaRPr lang="en-GB" sz="4000" dirty="0">
              <a:latin typeface="Sassoon Primary" panose="020B0503020103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9092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039257" y="3836857"/>
            <a:ext cx="5172892" cy="1636713"/>
          </a:xfrm>
          <a:prstGeom prst="rect">
            <a:avLst/>
          </a:prstGeom>
          <a:noFill/>
          <a:ln w="1905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3" name="Picture 12" descr="2 days.ps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98" r="10179"/>
          <a:stretch/>
        </p:blipFill>
        <p:spPr>
          <a:xfrm>
            <a:off x="2655261" y="2359602"/>
            <a:ext cx="3833477" cy="54074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8F4EE0-BDA4-2A40-96D6-9FB26A418801}"/>
              </a:ext>
            </a:extLst>
          </p:cNvPr>
          <p:cNvSpPr txBox="1"/>
          <p:nvPr/>
        </p:nvSpPr>
        <p:spPr>
          <a:xfrm>
            <a:off x="1193801" y="876300"/>
            <a:ext cx="8026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>
                <a:latin typeface="Sassoon Primary" panose="020B0503020103030203" pitchFamily="34" charset="77"/>
              </a:rPr>
              <a:t>Dè</a:t>
            </a:r>
            <a:r>
              <a:rPr lang="en-GB" sz="4000" dirty="0">
                <a:latin typeface="Sassoon Primary" panose="020B0503020103030203" pitchFamily="34" charset="77"/>
              </a:rPr>
              <a:t> an </a:t>
            </a:r>
            <a:r>
              <a:rPr lang="en-GB" sz="4000" dirty="0" err="1">
                <a:latin typeface="Sassoon Primary" panose="020B0503020103030203" pitchFamily="34" charset="77"/>
              </a:rPr>
              <a:t>latha</a:t>
            </a:r>
            <a:r>
              <a:rPr lang="en-GB" sz="4000" dirty="0">
                <a:latin typeface="Sassoon Primary" panose="020B0503020103030203" pitchFamily="34" charset="77"/>
              </a:rPr>
              <a:t> a </a:t>
            </a:r>
            <a:r>
              <a:rPr lang="en-GB" sz="4000" dirty="0" err="1">
                <a:latin typeface="Sassoon Primary" panose="020B0503020103030203" pitchFamily="34" charset="77"/>
              </a:rPr>
              <a:t>th</a:t>
            </a:r>
            <a:r>
              <a:rPr lang="en-GB" sz="4000" dirty="0">
                <a:latin typeface="Sassoon Primary" panose="020B0503020103030203" pitchFamily="34" charset="77"/>
              </a:rPr>
              <a:t>’ </a:t>
            </a:r>
            <a:r>
              <a:rPr lang="en-GB" sz="4000" dirty="0" err="1">
                <a:latin typeface="Sassoon Primary" panose="020B0503020103030203" pitchFamily="34" charset="77"/>
              </a:rPr>
              <a:t>ann</a:t>
            </a:r>
            <a:r>
              <a:rPr lang="en-GB" sz="4000" dirty="0">
                <a:latin typeface="Sassoon Primary" panose="020B0503020103030203" pitchFamily="34" charset="77"/>
              </a:rPr>
              <a:t> an-</a:t>
            </a:r>
            <a:r>
              <a:rPr lang="en-GB" sz="4000" dirty="0" err="1">
                <a:latin typeface="Sassoon Primary" panose="020B0503020103030203" pitchFamily="34" charset="77"/>
              </a:rPr>
              <a:t>diugh</a:t>
            </a:r>
            <a:r>
              <a:rPr lang="en-GB" sz="4000" dirty="0">
                <a:latin typeface="Sassoon Primary" panose="020B0503020103030203" pitchFamily="34" charset="77"/>
              </a:rPr>
              <a:t>?</a:t>
            </a:r>
          </a:p>
          <a:p>
            <a:r>
              <a:rPr lang="en-GB" sz="4000" dirty="0" err="1">
                <a:latin typeface="Sassoon Primary" panose="020B0503020103030203" pitchFamily="34" charset="77"/>
              </a:rPr>
              <a:t>Dè</a:t>
            </a:r>
            <a:r>
              <a:rPr lang="en-GB" sz="4000" dirty="0">
                <a:latin typeface="Sassoon Primary" panose="020B0503020103030203" pitchFamily="34" charset="77"/>
              </a:rPr>
              <a:t> an </a:t>
            </a:r>
            <a:r>
              <a:rPr lang="en-GB" sz="4000" dirty="0" err="1">
                <a:latin typeface="Sassoon Primary" panose="020B0503020103030203" pitchFamily="34" charset="77"/>
              </a:rPr>
              <a:t>latha</a:t>
            </a:r>
            <a:r>
              <a:rPr lang="en-GB" sz="4000" dirty="0">
                <a:latin typeface="Sassoon Primary" panose="020B0503020103030203" pitchFamily="34" charset="77"/>
              </a:rPr>
              <a:t> a </a:t>
            </a:r>
            <a:r>
              <a:rPr lang="en-GB" sz="4000" dirty="0" err="1">
                <a:latin typeface="Sassoon Primary" panose="020B0503020103030203" pitchFamily="34" charset="77"/>
              </a:rPr>
              <a:t>th</a:t>
            </a:r>
            <a:r>
              <a:rPr lang="en-GB" sz="4000" dirty="0">
                <a:latin typeface="Sassoon Primary" panose="020B0503020103030203" pitchFamily="34" charset="77"/>
              </a:rPr>
              <a:t>’ </a:t>
            </a:r>
            <a:r>
              <a:rPr lang="en-GB" sz="4000" dirty="0" err="1">
                <a:latin typeface="Sassoon Primary" panose="020B0503020103030203" pitchFamily="34" charset="77"/>
              </a:rPr>
              <a:t>ann</a:t>
            </a:r>
            <a:r>
              <a:rPr lang="en-GB" sz="4000" dirty="0">
                <a:latin typeface="Sassoon Primary" panose="020B0503020103030203" pitchFamily="34" charset="77"/>
              </a:rPr>
              <a:t> an-</a:t>
            </a:r>
            <a:r>
              <a:rPr lang="en-GB" sz="4000" dirty="0" err="1">
                <a:latin typeface="Sassoon Primary" panose="020B0503020103030203" pitchFamily="34" charset="77"/>
              </a:rPr>
              <a:t>diugh</a:t>
            </a:r>
            <a:r>
              <a:rPr lang="en-GB" sz="4000" dirty="0">
                <a:latin typeface="Sassoon Primary" panose="020B0503020103030203" pitchFamily="34" charset="77"/>
              </a:rPr>
              <a:t>?</a:t>
            </a:r>
          </a:p>
          <a:p>
            <a:r>
              <a:rPr lang="en-GB" sz="4000" dirty="0" err="1">
                <a:latin typeface="Sassoon Primary" panose="020B0503020103030203" pitchFamily="34" charset="77"/>
              </a:rPr>
              <a:t>Dè</a:t>
            </a:r>
            <a:r>
              <a:rPr lang="en-GB" sz="4000" dirty="0">
                <a:latin typeface="Sassoon Primary" panose="020B0503020103030203" pitchFamily="34" charset="77"/>
              </a:rPr>
              <a:t> an </a:t>
            </a:r>
            <a:r>
              <a:rPr lang="en-GB" sz="4000" dirty="0" err="1">
                <a:latin typeface="Sassoon Primary" panose="020B0503020103030203" pitchFamily="34" charset="77"/>
              </a:rPr>
              <a:t>latha</a:t>
            </a:r>
            <a:r>
              <a:rPr lang="en-GB" sz="4000" dirty="0">
                <a:latin typeface="Sassoon Primary" panose="020B0503020103030203" pitchFamily="34" charset="77"/>
              </a:rPr>
              <a:t> a </a:t>
            </a:r>
            <a:r>
              <a:rPr lang="en-GB" sz="4000" dirty="0" err="1">
                <a:latin typeface="Sassoon Primary" panose="020B0503020103030203" pitchFamily="34" charset="77"/>
              </a:rPr>
              <a:t>th</a:t>
            </a:r>
            <a:r>
              <a:rPr lang="en-GB" sz="4000" dirty="0">
                <a:latin typeface="Sassoon Primary" panose="020B0503020103030203" pitchFamily="34" charset="77"/>
              </a:rPr>
              <a:t>’ </a:t>
            </a:r>
            <a:r>
              <a:rPr lang="en-GB" sz="4000" dirty="0" err="1">
                <a:latin typeface="Sassoon Primary" panose="020B0503020103030203" pitchFamily="34" charset="77"/>
              </a:rPr>
              <a:t>ann</a:t>
            </a:r>
            <a:r>
              <a:rPr lang="en-GB" sz="4000" dirty="0">
                <a:latin typeface="Sassoon Primary" panose="020B0503020103030203" pitchFamily="34" charset="77"/>
              </a:rPr>
              <a:t> an-</a:t>
            </a:r>
            <a:r>
              <a:rPr lang="en-GB" sz="4000" dirty="0" err="1">
                <a:latin typeface="Sassoon Primary" panose="020B0503020103030203" pitchFamily="34" charset="77"/>
              </a:rPr>
              <a:t>diugh</a:t>
            </a:r>
            <a:r>
              <a:rPr lang="en-GB" sz="4000" dirty="0">
                <a:latin typeface="Sassoon Primary" panose="020B0503020103030203" pitchFamily="34" charset="77"/>
              </a:rPr>
              <a:t>?</a:t>
            </a:r>
          </a:p>
          <a:p>
            <a:r>
              <a:rPr lang="en-GB" sz="4000" dirty="0">
                <a:latin typeface="Sassoon Primary" panose="020B0503020103030203" pitchFamily="34" charset="77"/>
              </a:rPr>
              <a:t>An-</a:t>
            </a:r>
            <a:r>
              <a:rPr lang="en-GB" sz="4000" dirty="0" err="1">
                <a:latin typeface="Sassoon Primary" panose="020B0503020103030203" pitchFamily="34" charset="77"/>
              </a:rPr>
              <a:t>diugh</a:t>
            </a:r>
            <a:r>
              <a:rPr lang="en-GB" sz="4000" dirty="0">
                <a:latin typeface="Sassoon Primary" panose="020B0503020103030203" pitchFamily="34" charset="77"/>
              </a:rPr>
              <a:t>…</a:t>
            </a:r>
          </a:p>
          <a:p>
            <a:endParaRPr lang="en-GB" sz="4000" dirty="0">
              <a:latin typeface="Sassoon Primary" panose="020B0503020103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7827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42495" y="3835862"/>
            <a:ext cx="5172892" cy="1636713"/>
          </a:xfrm>
          <a:prstGeom prst="rect">
            <a:avLst/>
          </a:prstGeom>
          <a:noFill/>
          <a:ln w="19050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3" name="Picture 2" descr="weekend.ps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31" b="49830"/>
          <a:stretch/>
        </p:blipFill>
        <p:spPr>
          <a:xfrm>
            <a:off x="2362604" y="2365112"/>
            <a:ext cx="4367992" cy="2712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287D0D-7038-B84F-A182-64C419ADD78F}"/>
              </a:ext>
            </a:extLst>
          </p:cNvPr>
          <p:cNvSpPr txBox="1"/>
          <p:nvPr/>
        </p:nvSpPr>
        <p:spPr>
          <a:xfrm>
            <a:off x="1193801" y="876300"/>
            <a:ext cx="8026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>
                <a:latin typeface="Sassoon Primary" panose="020B0503020103030203" pitchFamily="34" charset="77"/>
              </a:rPr>
              <a:t>Dè</a:t>
            </a:r>
            <a:r>
              <a:rPr lang="en-GB" sz="4000" dirty="0">
                <a:latin typeface="Sassoon Primary" panose="020B0503020103030203" pitchFamily="34" charset="77"/>
              </a:rPr>
              <a:t> an </a:t>
            </a:r>
            <a:r>
              <a:rPr lang="en-GB" sz="4000" dirty="0" err="1">
                <a:latin typeface="Sassoon Primary" panose="020B0503020103030203" pitchFamily="34" charset="77"/>
              </a:rPr>
              <a:t>latha</a:t>
            </a:r>
            <a:r>
              <a:rPr lang="en-GB" sz="4000" dirty="0">
                <a:latin typeface="Sassoon Primary" panose="020B0503020103030203" pitchFamily="34" charset="77"/>
              </a:rPr>
              <a:t> a </a:t>
            </a:r>
            <a:r>
              <a:rPr lang="en-GB" sz="4000" dirty="0" err="1">
                <a:latin typeface="Sassoon Primary" panose="020B0503020103030203" pitchFamily="34" charset="77"/>
              </a:rPr>
              <a:t>th</a:t>
            </a:r>
            <a:r>
              <a:rPr lang="en-GB" sz="4000" dirty="0">
                <a:latin typeface="Sassoon Primary" panose="020B0503020103030203" pitchFamily="34" charset="77"/>
              </a:rPr>
              <a:t>’ </a:t>
            </a:r>
            <a:r>
              <a:rPr lang="en-GB" sz="4000" dirty="0" err="1">
                <a:latin typeface="Sassoon Primary" panose="020B0503020103030203" pitchFamily="34" charset="77"/>
              </a:rPr>
              <a:t>ann</a:t>
            </a:r>
            <a:r>
              <a:rPr lang="en-GB" sz="4000" dirty="0">
                <a:latin typeface="Sassoon Primary" panose="020B0503020103030203" pitchFamily="34" charset="77"/>
              </a:rPr>
              <a:t> an-</a:t>
            </a:r>
            <a:r>
              <a:rPr lang="en-GB" sz="4000" dirty="0" err="1">
                <a:latin typeface="Sassoon Primary" panose="020B0503020103030203" pitchFamily="34" charset="77"/>
              </a:rPr>
              <a:t>diugh</a:t>
            </a:r>
            <a:r>
              <a:rPr lang="en-GB" sz="4000" dirty="0">
                <a:latin typeface="Sassoon Primary" panose="020B0503020103030203" pitchFamily="34" charset="77"/>
              </a:rPr>
              <a:t>?</a:t>
            </a:r>
          </a:p>
          <a:p>
            <a:r>
              <a:rPr lang="en-GB" sz="4000" dirty="0" err="1">
                <a:latin typeface="Sassoon Primary" panose="020B0503020103030203" pitchFamily="34" charset="77"/>
              </a:rPr>
              <a:t>Dè</a:t>
            </a:r>
            <a:r>
              <a:rPr lang="en-GB" sz="4000" dirty="0">
                <a:latin typeface="Sassoon Primary" panose="020B0503020103030203" pitchFamily="34" charset="77"/>
              </a:rPr>
              <a:t> an </a:t>
            </a:r>
            <a:r>
              <a:rPr lang="en-GB" sz="4000" dirty="0" err="1">
                <a:latin typeface="Sassoon Primary" panose="020B0503020103030203" pitchFamily="34" charset="77"/>
              </a:rPr>
              <a:t>latha</a:t>
            </a:r>
            <a:r>
              <a:rPr lang="en-GB" sz="4000" dirty="0">
                <a:latin typeface="Sassoon Primary" panose="020B0503020103030203" pitchFamily="34" charset="77"/>
              </a:rPr>
              <a:t> a </a:t>
            </a:r>
            <a:r>
              <a:rPr lang="en-GB" sz="4000" dirty="0" err="1">
                <a:latin typeface="Sassoon Primary" panose="020B0503020103030203" pitchFamily="34" charset="77"/>
              </a:rPr>
              <a:t>th</a:t>
            </a:r>
            <a:r>
              <a:rPr lang="en-GB" sz="4000" dirty="0">
                <a:latin typeface="Sassoon Primary" panose="020B0503020103030203" pitchFamily="34" charset="77"/>
              </a:rPr>
              <a:t>’ </a:t>
            </a:r>
            <a:r>
              <a:rPr lang="en-GB" sz="4000" dirty="0" err="1">
                <a:latin typeface="Sassoon Primary" panose="020B0503020103030203" pitchFamily="34" charset="77"/>
              </a:rPr>
              <a:t>ann</a:t>
            </a:r>
            <a:r>
              <a:rPr lang="en-GB" sz="4000" dirty="0">
                <a:latin typeface="Sassoon Primary" panose="020B0503020103030203" pitchFamily="34" charset="77"/>
              </a:rPr>
              <a:t> an-</a:t>
            </a:r>
            <a:r>
              <a:rPr lang="en-GB" sz="4000" dirty="0" err="1">
                <a:latin typeface="Sassoon Primary" panose="020B0503020103030203" pitchFamily="34" charset="77"/>
              </a:rPr>
              <a:t>diugh</a:t>
            </a:r>
            <a:r>
              <a:rPr lang="en-GB" sz="4000" dirty="0">
                <a:latin typeface="Sassoon Primary" panose="020B0503020103030203" pitchFamily="34" charset="77"/>
              </a:rPr>
              <a:t>?</a:t>
            </a:r>
          </a:p>
          <a:p>
            <a:r>
              <a:rPr lang="en-GB" sz="4000" dirty="0" err="1">
                <a:latin typeface="Sassoon Primary" panose="020B0503020103030203" pitchFamily="34" charset="77"/>
              </a:rPr>
              <a:t>Dè</a:t>
            </a:r>
            <a:r>
              <a:rPr lang="en-GB" sz="4000" dirty="0">
                <a:latin typeface="Sassoon Primary" panose="020B0503020103030203" pitchFamily="34" charset="77"/>
              </a:rPr>
              <a:t> an </a:t>
            </a:r>
            <a:r>
              <a:rPr lang="en-GB" sz="4000" dirty="0" err="1">
                <a:latin typeface="Sassoon Primary" panose="020B0503020103030203" pitchFamily="34" charset="77"/>
              </a:rPr>
              <a:t>latha</a:t>
            </a:r>
            <a:r>
              <a:rPr lang="en-GB" sz="4000" dirty="0">
                <a:latin typeface="Sassoon Primary" panose="020B0503020103030203" pitchFamily="34" charset="77"/>
              </a:rPr>
              <a:t> a </a:t>
            </a:r>
            <a:r>
              <a:rPr lang="en-GB" sz="4000" dirty="0" err="1">
                <a:latin typeface="Sassoon Primary" panose="020B0503020103030203" pitchFamily="34" charset="77"/>
              </a:rPr>
              <a:t>th</a:t>
            </a:r>
            <a:r>
              <a:rPr lang="en-GB" sz="4000" dirty="0">
                <a:latin typeface="Sassoon Primary" panose="020B0503020103030203" pitchFamily="34" charset="77"/>
              </a:rPr>
              <a:t>’ </a:t>
            </a:r>
            <a:r>
              <a:rPr lang="en-GB" sz="4000" dirty="0" err="1">
                <a:latin typeface="Sassoon Primary" panose="020B0503020103030203" pitchFamily="34" charset="77"/>
              </a:rPr>
              <a:t>ann</a:t>
            </a:r>
            <a:r>
              <a:rPr lang="en-GB" sz="4000" dirty="0">
                <a:latin typeface="Sassoon Primary" panose="020B0503020103030203" pitchFamily="34" charset="77"/>
              </a:rPr>
              <a:t> an-</a:t>
            </a:r>
            <a:r>
              <a:rPr lang="en-GB" sz="4000" dirty="0" err="1">
                <a:latin typeface="Sassoon Primary" panose="020B0503020103030203" pitchFamily="34" charset="77"/>
              </a:rPr>
              <a:t>diugh</a:t>
            </a:r>
            <a:r>
              <a:rPr lang="en-GB" sz="4000" dirty="0">
                <a:latin typeface="Sassoon Primary" panose="020B0503020103030203" pitchFamily="34" charset="77"/>
              </a:rPr>
              <a:t>?</a:t>
            </a:r>
          </a:p>
          <a:p>
            <a:r>
              <a:rPr lang="en-GB" sz="4000" dirty="0">
                <a:latin typeface="Sassoon Primary" panose="020B0503020103030203" pitchFamily="34" charset="77"/>
              </a:rPr>
              <a:t>An-</a:t>
            </a:r>
            <a:r>
              <a:rPr lang="en-GB" sz="4000" dirty="0" err="1">
                <a:latin typeface="Sassoon Primary" panose="020B0503020103030203" pitchFamily="34" charset="77"/>
              </a:rPr>
              <a:t>diugh</a:t>
            </a:r>
            <a:r>
              <a:rPr lang="en-GB" sz="4000" dirty="0">
                <a:latin typeface="Sassoon Primary" panose="020B0503020103030203" pitchFamily="34" charset="77"/>
              </a:rPr>
              <a:t>…</a:t>
            </a:r>
          </a:p>
          <a:p>
            <a:endParaRPr lang="en-GB" sz="4000" dirty="0">
              <a:latin typeface="Sassoon Primary" panose="020B0503020103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6535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42495" y="3841135"/>
            <a:ext cx="5172892" cy="1636713"/>
          </a:xfrm>
          <a:prstGeom prst="rect">
            <a:avLst/>
          </a:prstGeom>
          <a:noFill/>
          <a:ln w="1905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4" name="Picture 13" descr="weekend.ps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8" r="3883" b="49830"/>
          <a:stretch/>
        </p:blipFill>
        <p:spPr>
          <a:xfrm>
            <a:off x="2444945" y="2370385"/>
            <a:ext cx="4367992" cy="2712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ED9AC8-064F-4C47-B4E3-C14A11B73414}"/>
              </a:ext>
            </a:extLst>
          </p:cNvPr>
          <p:cNvSpPr txBox="1"/>
          <p:nvPr/>
        </p:nvSpPr>
        <p:spPr>
          <a:xfrm>
            <a:off x="1193801" y="876300"/>
            <a:ext cx="8026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>
                <a:latin typeface="Sassoon Primary" panose="020B0503020103030203" pitchFamily="34" charset="77"/>
              </a:rPr>
              <a:t>Dè</a:t>
            </a:r>
            <a:r>
              <a:rPr lang="en-GB" sz="4000" dirty="0">
                <a:latin typeface="Sassoon Primary" panose="020B0503020103030203" pitchFamily="34" charset="77"/>
              </a:rPr>
              <a:t> an </a:t>
            </a:r>
            <a:r>
              <a:rPr lang="en-GB" sz="4000" dirty="0" err="1">
                <a:latin typeface="Sassoon Primary" panose="020B0503020103030203" pitchFamily="34" charset="77"/>
              </a:rPr>
              <a:t>latha</a:t>
            </a:r>
            <a:r>
              <a:rPr lang="en-GB" sz="4000" dirty="0">
                <a:latin typeface="Sassoon Primary" panose="020B0503020103030203" pitchFamily="34" charset="77"/>
              </a:rPr>
              <a:t> a </a:t>
            </a:r>
            <a:r>
              <a:rPr lang="en-GB" sz="4000" dirty="0" err="1">
                <a:latin typeface="Sassoon Primary" panose="020B0503020103030203" pitchFamily="34" charset="77"/>
              </a:rPr>
              <a:t>th</a:t>
            </a:r>
            <a:r>
              <a:rPr lang="en-GB" sz="4000" dirty="0">
                <a:latin typeface="Sassoon Primary" panose="020B0503020103030203" pitchFamily="34" charset="77"/>
              </a:rPr>
              <a:t>’ </a:t>
            </a:r>
            <a:r>
              <a:rPr lang="en-GB" sz="4000" dirty="0" err="1">
                <a:latin typeface="Sassoon Primary" panose="020B0503020103030203" pitchFamily="34" charset="77"/>
              </a:rPr>
              <a:t>ann</a:t>
            </a:r>
            <a:r>
              <a:rPr lang="en-GB" sz="4000" dirty="0">
                <a:latin typeface="Sassoon Primary" panose="020B0503020103030203" pitchFamily="34" charset="77"/>
              </a:rPr>
              <a:t> an-</a:t>
            </a:r>
            <a:r>
              <a:rPr lang="en-GB" sz="4000" dirty="0" err="1">
                <a:latin typeface="Sassoon Primary" panose="020B0503020103030203" pitchFamily="34" charset="77"/>
              </a:rPr>
              <a:t>diugh</a:t>
            </a:r>
            <a:r>
              <a:rPr lang="en-GB" sz="4000" dirty="0">
                <a:latin typeface="Sassoon Primary" panose="020B0503020103030203" pitchFamily="34" charset="77"/>
              </a:rPr>
              <a:t>?</a:t>
            </a:r>
          </a:p>
          <a:p>
            <a:r>
              <a:rPr lang="en-GB" sz="4000" dirty="0" err="1">
                <a:latin typeface="Sassoon Primary" panose="020B0503020103030203" pitchFamily="34" charset="77"/>
              </a:rPr>
              <a:t>Dè</a:t>
            </a:r>
            <a:r>
              <a:rPr lang="en-GB" sz="4000" dirty="0">
                <a:latin typeface="Sassoon Primary" panose="020B0503020103030203" pitchFamily="34" charset="77"/>
              </a:rPr>
              <a:t> an </a:t>
            </a:r>
            <a:r>
              <a:rPr lang="en-GB" sz="4000" dirty="0" err="1">
                <a:latin typeface="Sassoon Primary" panose="020B0503020103030203" pitchFamily="34" charset="77"/>
              </a:rPr>
              <a:t>latha</a:t>
            </a:r>
            <a:r>
              <a:rPr lang="en-GB" sz="4000" dirty="0">
                <a:latin typeface="Sassoon Primary" panose="020B0503020103030203" pitchFamily="34" charset="77"/>
              </a:rPr>
              <a:t> a </a:t>
            </a:r>
            <a:r>
              <a:rPr lang="en-GB" sz="4000" dirty="0" err="1">
                <a:latin typeface="Sassoon Primary" panose="020B0503020103030203" pitchFamily="34" charset="77"/>
              </a:rPr>
              <a:t>th</a:t>
            </a:r>
            <a:r>
              <a:rPr lang="en-GB" sz="4000" dirty="0">
                <a:latin typeface="Sassoon Primary" panose="020B0503020103030203" pitchFamily="34" charset="77"/>
              </a:rPr>
              <a:t>’ </a:t>
            </a:r>
            <a:r>
              <a:rPr lang="en-GB" sz="4000" dirty="0" err="1">
                <a:latin typeface="Sassoon Primary" panose="020B0503020103030203" pitchFamily="34" charset="77"/>
              </a:rPr>
              <a:t>ann</a:t>
            </a:r>
            <a:r>
              <a:rPr lang="en-GB" sz="4000" dirty="0">
                <a:latin typeface="Sassoon Primary" panose="020B0503020103030203" pitchFamily="34" charset="77"/>
              </a:rPr>
              <a:t> an-</a:t>
            </a:r>
            <a:r>
              <a:rPr lang="en-GB" sz="4000" dirty="0" err="1">
                <a:latin typeface="Sassoon Primary" panose="020B0503020103030203" pitchFamily="34" charset="77"/>
              </a:rPr>
              <a:t>diugh</a:t>
            </a:r>
            <a:r>
              <a:rPr lang="en-GB" sz="4000" dirty="0">
                <a:latin typeface="Sassoon Primary" panose="020B0503020103030203" pitchFamily="34" charset="77"/>
              </a:rPr>
              <a:t>?</a:t>
            </a:r>
          </a:p>
          <a:p>
            <a:r>
              <a:rPr lang="en-GB" sz="4000" dirty="0" err="1">
                <a:latin typeface="Sassoon Primary" panose="020B0503020103030203" pitchFamily="34" charset="77"/>
              </a:rPr>
              <a:t>Dè</a:t>
            </a:r>
            <a:r>
              <a:rPr lang="en-GB" sz="4000" dirty="0">
                <a:latin typeface="Sassoon Primary" panose="020B0503020103030203" pitchFamily="34" charset="77"/>
              </a:rPr>
              <a:t> an </a:t>
            </a:r>
            <a:r>
              <a:rPr lang="en-GB" sz="4000" dirty="0" err="1">
                <a:latin typeface="Sassoon Primary" panose="020B0503020103030203" pitchFamily="34" charset="77"/>
              </a:rPr>
              <a:t>latha</a:t>
            </a:r>
            <a:r>
              <a:rPr lang="en-GB" sz="4000" dirty="0">
                <a:latin typeface="Sassoon Primary" panose="020B0503020103030203" pitchFamily="34" charset="77"/>
              </a:rPr>
              <a:t> a </a:t>
            </a:r>
            <a:r>
              <a:rPr lang="en-GB" sz="4000" dirty="0" err="1">
                <a:latin typeface="Sassoon Primary" panose="020B0503020103030203" pitchFamily="34" charset="77"/>
              </a:rPr>
              <a:t>th</a:t>
            </a:r>
            <a:r>
              <a:rPr lang="en-GB" sz="4000" dirty="0">
                <a:latin typeface="Sassoon Primary" panose="020B0503020103030203" pitchFamily="34" charset="77"/>
              </a:rPr>
              <a:t>’ </a:t>
            </a:r>
            <a:r>
              <a:rPr lang="en-GB" sz="4000" dirty="0" err="1">
                <a:latin typeface="Sassoon Primary" panose="020B0503020103030203" pitchFamily="34" charset="77"/>
              </a:rPr>
              <a:t>ann</a:t>
            </a:r>
            <a:r>
              <a:rPr lang="en-GB" sz="4000" dirty="0">
                <a:latin typeface="Sassoon Primary" panose="020B0503020103030203" pitchFamily="34" charset="77"/>
              </a:rPr>
              <a:t> an-</a:t>
            </a:r>
            <a:r>
              <a:rPr lang="en-GB" sz="4000" dirty="0" err="1">
                <a:latin typeface="Sassoon Primary" panose="020B0503020103030203" pitchFamily="34" charset="77"/>
              </a:rPr>
              <a:t>diugh</a:t>
            </a:r>
            <a:r>
              <a:rPr lang="en-GB" sz="4000" dirty="0">
                <a:latin typeface="Sassoon Primary" panose="020B0503020103030203" pitchFamily="34" charset="77"/>
              </a:rPr>
              <a:t>?</a:t>
            </a:r>
          </a:p>
          <a:p>
            <a:r>
              <a:rPr lang="en-GB" sz="4000" dirty="0">
                <a:latin typeface="Sassoon Primary" panose="020B0503020103030203" pitchFamily="34" charset="77"/>
              </a:rPr>
              <a:t>An-</a:t>
            </a:r>
            <a:r>
              <a:rPr lang="en-GB" sz="4000" dirty="0" err="1">
                <a:latin typeface="Sassoon Primary" panose="020B0503020103030203" pitchFamily="34" charset="77"/>
              </a:rPr>
              <a:t>diugh</a:t>
            </a:r>
            <a:r>
              <a:rPr lang="en-GB" sz="4000" dirty="0">
                <a:latin typeface="Sassoon Primary" panose="020B0503020103030203" pitchFamily="34" charset="77"/>
              </a:rPr>
              <a:t>…</a:t>
            </a:r>
          </a:p>
          <a:p>
            <a:endParaRPr lang="en-GB" sz="4000" dirty="0">
              <a:latin typeface="Sassoon Primary" panose="020B0503020103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7724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20498</TotalTime>
  <Words>297</Words>
  <Application>Microsoft Macintosh PowerPoint</Application>
  <PresentationFormat>On-screen Show (4:3)</PresentationFormat>
  <Paragraphs>56</Paragraphs>
  <Slides>7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Arial</vt:lpstr>
      <vt:lpstr>Sassoon Primary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Storlann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Fàilte</dc:title>
  <dc:creator>Anne McCormack</dc:creator>
  <cp:lastModifiedBy>Anne McCormack</cp:lastModifiedBy>
  <cp:revision>84</cp:revision>
  <dcterms:created xsi:type="dcterms:W3CDTF">2015-03-16T16:16:55Z</dcterms:created>
  <dcterms:modified xsi:type="dcterms:W3CDTF">2019-12-16T15:16:07Z</dcterms:modified>
</cp:coreProperties>
</file>