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76" r:id="rId6"/>
    <p:sldId id="277" r:id="rId7"/>
    <p:sldId id="279" r:id="rId8"/>
    <p:sldId id="280" r:id="rId9"/>
    <p:sldId id="27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assoon Primary" panose="020B0503020103030203" pitchFamily="34" charset="77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g Maclean" initials="MM" lastIdx="2" clrIdx="0">
    <p:extLst>
      <p:ext uri="{19B8F6BF-5375-455C-9EA6-DF929625EA0E}">
        <p15:presenceInfo xmlns:p15="http://schemas.microsoft.com/office/powerpoint/2012/main" userId="S::moragmaclean@storlann.onmicrosoft.com::a162e075-66dc-4723-83cf-949b0a4e5d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6T14:28:36.656" idx="2">
    <p:pos x="4080" y="1680"/>
    <p:text>did a return here to move a' to next line. Changing the box messed up a-steach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wheels on the bus go round and 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and round, round and 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wheels on the bus go round and 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horn on the bus goes beep, beep, beep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2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bell on the bus goes ding a ling a 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8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wipers on the bus go swish, swish, swish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8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door on the bus goes out and 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people on the bus go up and down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3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babies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bus go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9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daddies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bus go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8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wheels on the bus go round and 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and round, round and 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wheels on the bus go round and 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 long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2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5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6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2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3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7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6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117C6F-FC79-E14E-9618-D6AB9DA715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BB137-0F93-7742-BADA-C26116C79F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4122B-B85A-CA4F-B65C-39AC8553C2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5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712" y="3581750"/>
            <a:ext cx="85421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cuibhlichean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car, car, car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Car, car, car, car, car, car, </a:t>
            </a:r>
          </a:p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cuibhlichean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car, car, car,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6" name="Cuibhlichean_a_Bh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9088" y="6121559"/>
            <a:ext cx="457200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35066-AA94-304A-8922-FFC445BF3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621" y="168165"/>
            <a:ext cx="3896019" cy="34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5977" y="4550467"/>
            <a:ext cx="7455057" cy="238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an </a:t>
            </a:r>
            <a:r>
              <a:rPr lang="en-GB" sz="3000" dirty="0" err="1">
                <a:latin typeface="Sassoon Primary" panose="020B0503020103030203" pitchFamily="34" charset="77"/>
              </a:rPr>
              <a:t>dùdan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bhusa</a:t>
            </a:r>
            <a:r>
              <a:rPr lang="en-GB" sz="3000" dirty="0">
                <a:latin typeface="Sassoon Primary" panose="020B0503020103030203" pitchFamily="34" charset="77"/>
              </a:rPr>
              <a:t>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bip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bip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bip</a:t>
            </a:r>
            <a:r>
              <a:rPr lang="en-GB" sz="3000" dirty="0">
                <a:latin typeface="Sassoon Primary" panose="020B0503020103030203" pitchFamily="34" charset="77"/>
              </a:rPr>
              <a:t> …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2F0DB-7BBD-A846-A26A-E67DD7C5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73" y="387754"/>
            <a:ext cx="2952480" cy="35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136" y="4540071"/>
            <a:ext cx="79474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ghlag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ding-a-ling-a-ling…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3000" dirty="0">
              <a:latin typeface="Sassoon Primary" panose="020B0503020103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DD879-B93A-1E44-B558-9C00C07A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1432473"/>
            <a:ext cx="2400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2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195" y="4544770"/>
            <a:ext cx="79304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na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i="1" dirty="0">
                <a:latin typeface="Sassoon Primary" panose="020B0503020103030203" pitchFamily="34" charset="77"/>
              </a:rPr>
              <a:t>wipers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suis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suis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suis</a:t>
            </a:r>
            <a:r>
              <a:rPr lang="en-GB" sz="3000" dirty="0">
                <a:latin typeface="Sassoon Primary" panose="020B0503020103030203" pitchFamily="34" charset="77"/>
              </a:rPr>
              <a:t>…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30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43013-1732-0144-9452-D4FFA868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04" y="566118"/>
            <a:ext cx="5833241" cy="37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2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683" y="4457343"/>
            <a:ext cx="81875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an </a:t>
            </a:r>
            <a:r>
              <a:rPr lang="en-GB" sz="3000" dirty="0" err="1">
                <a:latin typeface="Sassoon Primary" panose="020B0503020103030203" pitchFamily="34" charset="77"/>
              </a:rPr>
              <a:t>doras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mach</a:t>
            </a:r>
            <a:r>
              <a:rPr lang="en-GB" sz="3000" dirty="0">
                <a:latin typeface="Sassoon Primary" panose="020B0503020103030203" pitchFamily="34" charset="77"/>
              </a:rPr>
              <a:t> ’s a-</a:t>
            </a:r>
            <a:r>
              <a:rPr lang="en-GB" sz="3000" dirty="0" err="1">
                <a:latin typeface="Sassoon Primary" panose="020B0503020103030203" pitchFamily="34" charset="77"/>
              </a:rPr>
              <a:t>steach</a:t>
            </a:r>
            <a:r>
              <a:rPr lang="en-GB" sz="3000" dirty="0">
                <a:latin typeface="Sassoon Primary" panose="020B0503020103030203" pitchFamily="34" charset="77"/>
              </a:rPr>
              <a:t>…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3000" dirty="0">
              <a:latin typeface="Sassoon Primary" panose="020B0503020103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58471-CF2C-3540-A40D-AA4386C8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742" y="1287298"/>
            <a:ext cx="48895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5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204" y="4457343"/>
            <a:ext cx="7655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na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daoine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suas</a:t>
            </a:r>
            <a:r>
              <a:rPr lang="en-GB" sz="3000" dirty="0">
                <a:latin typeface="Sassoon Primary" panose="020B0503020103030203" pitchFamily="34" charset="77"/>
              </a:rPr>
              <a:t> is </a:t>
            </a:r>
            <a:r>
              <a:rPr lang="en-GB" sz="3000" dirty="0" err="1">
                <a:latin typeface="Sassoon Primary" panose="020B0503020103030203" pitchFamily="34" charset="77"/>
              </a:rPr>
              <a:t>sìos</a:t>
            </a:r>
            <a:r>
              <a:rPr lang="en-GB" sz="3000" dirty="0">
                <a:latin typeface="Sassoon Primary" panose="020B0503020103030203" pitchFamily="34" charset="77"/>
              </a:rPr>
              <a:t>…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30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920E0-884A-584E-8501-8C00ABA8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621" y="168165"/>
            <a:ext cx="3896019" cy="34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9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828" y="4457343"/>
            <a:ext cx="79144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na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i="1" dirty="0">
                <a:latin typeface="Sassoon Primary" panose="020B0503020103030203" pitchFamily="34" charset="77"/>
              </a:rPr>
              <a:t>babies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uah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uah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uah</a:t>
            </a:r>
            <a:r>
              <a:rPr lang="en-GB" sz="3000" dirty="0">
                <a:latin typeface="Sassoon Primary" panose="020B0503020103030203" pitchFamily="34" charset="77"/>
              </a:rPr>
              <a:t>!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30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156F8-C7B6-2E4E-8E92-54F517AA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89" y="1198180"/>
            <a:ext cx="5096326" cy="30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234" y="4036932"/>
            <a:ext cx="7887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na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i="1" dirty="0">
                <a:latin typeface="Sassoon Primary" panose="020B0503020103030203" pitchFamily="34" charset="77"/>
              </a:rPr>
              <a:t>daddies</a:t>
            </a:r>
            <a:r>
              <a:rPr lang="en-GB" sz="3000" dirty="0">
                <a:latin typeface="Sassoon Primary" panose="020B0503020103030203" pitchFamily="34" charset="77"/>
              </a:rPr>
              <a:t> air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br>
              <a:rPr lang="en-GB" sz="3000" dirty="0">
                <a:latin typeface="Sassoon Primary" panose="020B0503020103030203" pitchFamily="34" charset="77"/>
              </a:rPr>
            </a:br>
            <a:r>
              <a:rPr lang="en-GB" sz="3000" dirty="0">
                <a:latin typeface="Sassoon Primary" panose="020B0503020103030203" pitchFamily="34" charset="77"/>
              </a:rPr>
              <a:t>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sh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sh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</a:rPr>
              <a:t>sh</a:t>
            </a:r>
            <a:r>
              <a:rPr lang="en-GB" sz="3000" dirty="0">
                <a:latin typeface="Sassoon Primary" panose="020B0503020103030203" pitchFamily="34" charset="77"/>
              </a:rPr>
              <a:t>!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endParaRPr lang="en-GB" sz="3000" dirty="0">
              <a:latin typeface="Sassoon Primary" panose="020B0503020103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54DE59-D063-CD45-8116-AD214DF5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07" y="732595"/>
            <a:ext cx="3051919" cy="61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500FFA-3C88-0344-AB78-3C63E68AC145}"/>
              </a:ext>
            </a:extLst>
          </p:cNvPr>
          <p:cNvSpPr txBox="1"/>
          <p:nvPr/>
        </p:nvSpPr>
        <p:spPr>
          <a:xfrm>
            <a:off x="907712" y="3581750"/>
            <a:ext cx="85421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cuibhlichean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car, car, car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Car, car, car, car, car, car, </a:t>
            </a:r>
          </a:p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cuibhlichean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bhus</a:t>
            </a:r>
            <a:r>
              <a:rPr lang="en-GB" sz="3000" dirty="0">
                <a:latin typeface="Sassoon Primary" panose="020B0503020103030203" pitchFamily="34" charset="77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</a:rPr>
              <a:t>dol</a:t>
            </a:r>
            <a:r>
              <a:rPr lang="en-GB" sz="3000" dirty="0">
                <a:latin typeface="Sassoon Primary" panose="020B0503020103030203" pitchFamily="34" charset="77"/>
              </a:rPr>
              <a:t> car, car, car, </a:t>
            </a:r>
          </a:p>
          <a:p>
            <a:endParaRPr lang="en-GB" sz="3000" dirty="0">
              <a:latin typeface="Sassoon Primary" panose="020B0503020103030203" pitchFamily="34" charset="77"/>
            </a:endParaRPr>
          </a:p>
          <a:p>
            <a:r>
              <a:rPr lang="en-GB" sz="3000" dirty="0">
                <a:latin typeface="Sassoon Primary" panose="020B0503020103030203" pitchFamily="34" charset="77"/>
              </a:rPr>
              <a:t>Fad an </a:t>
            </a:r>
            <a:r>
              <a:rPr lang="en-GB" sz="3000" dirty="0" err="1">
                <a:latin typeface="Sassoon Primary" panose="020B0503020103030203" pitchFamily="34" charset="77"/>
              </a:rPr>
              <a:t>latha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5F2D3-2D4B-4C4B-9AF5-A667070F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621" y="168165"/>
            <a:ext cx="3896019" cy="34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7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357</Words>
  <Application>Microsoft Macintosh PowerPoint</Application>
  <PresentationFormat>On-screen Show (4:3)</PresentationFormat>
  <Paragraphs>62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22</cp:revision>
  <dcterms:created xsi:type="dcterms:W3CDTF">2019-02-05T10:41:58Z</dcterms:created>
  <dcterms:modified xsi:type="dcterms:W3CDTF">2019-12-16T14:43:16Z</dcterms:modified>
</cp:coreProperties>
</file>