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56" r:id="rId2"/>
    <p:sldId id="285" r:id="rId3"/>
    <p:sldId id="286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assoon Primary" panose="020B0503020103030203" pitchFamily="34" charset="77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DC09-B74E-4D96-8D86-733B42CBA79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A05FD-C6F5-454F-B8DA-07B274379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1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eggs in a basket, brown eggs,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brown eggs.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eggs in a basket, brown eggs,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brown eggs.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2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 came quietly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she took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away with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8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 came quietly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she took one away with her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eggs are there now?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4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4!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1,2,3,4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eggs in a basket, brown eggs,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brown eggs.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3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 came quietly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she took one away with her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eggs are there now?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3! 1,2,3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2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eggs in a basket, brown eggs,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brown eggs.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9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 came quietly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she took one away with her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eggs are there now?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4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2! 1,2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A05FD-C6F5-454F-B8DA-07B2743790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0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0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2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86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1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6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0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DFAA99-8280-49B2-BD46-07B104E126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5F62C79-E03A-4BB7-90CD-F57AC5EE6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2F0BE6-5FFC-B14F-A8A0-E73C8126D8D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B6446-A0A3-B844-A2E7-436111C842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DD256-FFE4-C745-9087-9FEA15F62D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2318" y="4876721"/>
            <a:ext cx="5457036" cy="115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Còig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ann</a:t>
            </a:r>
            <a:r>
              <a:rPr lang="en-GB" sz="3300" dirty="0">
                <a:latin typeface="Sassoon Primary" panose="020B0503020103030203" pitchFamily="34" charset="77"/>
              </a:rPr>
              <a:t> am </a:t>
            </a:r>
            <a:r>
              <a:rPr lang="en-GB" sz="3300" dirty="0" err="1">
                <a:latin typeface="Sassoon Primary" panose="020B0503020103030203" pitchFamily="34" charset="77"/>
              </a:rPr>
              <a:t>basgaid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Còig Uigh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3547" y="5221371"/>
            <a:ext cx="457200" cy="4656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C4811B-7885-684E-B39A-979A8FA74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994" y="304721"/>
            <a:ext cx="3851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7968" y="4824169"/>
            <a:ext cx="6328064" cy="123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Dà</a:t>
            </a:r>
            <a:r>
              <a:rPr lang="en-GB" sz="3300" dirty="0">
                <a:latin typeface="Sassoon Primary" panose="020B0503020103030203" pitchFamily="34" charset="77"/>
              </a:rPr>
              <a:t> ugh </a:t>
            </a:r>
            <a:r>
              <a:rPr lang="en-GB" sz="3300" dirty="0" err="1">
                <a:latin typeface="Sassoon Primary" panose="020B0503020103030203" pitchFamily="34" charset="77"/>
              </a:rPr>
              <a:t>ann</a:t>
            </a:r>
            <a:r>
              <a:rPr lang="en-GB" sz="3300" dirty="0">
                <a:latin typeface="Sassoon Primary" panose="020B0503020103030203" pitchFamily="34" charset="77"/>
              </a:rPr>
              <a:t> am </a:t>
            </a:r>
            <a:r>
              <a:rPr lang="en-GB" sz="3300" dirty="0" err="1">
                <a:latin typeface="Sassoon Primary" panose="020B0503020103030203" pitchFamily="34" charset="77"/>
              </a:rPr>
              <a:t>basgaid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7AC1E-88F5-064A-9A46-1713CA30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39" y="441434"/>
            <a:ext cx="3510789" cy="41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6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904" y="4746592"/>
            <a:ext cx="8408275" cy="18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Thàinig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Màiri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air 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socair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thug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leatha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E857C-719C-5C4F-B376-266A93D7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4" y="450631"/>
            <a:ext cx="1612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84" y="4286250"/>
            <a:ext cx="8397764" cy="18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Thàinig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Màiri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air 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socair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thug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leatha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Cia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mheud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ugh 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   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FF543-E487-484C-B549-B97A1166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4" y="450631"/>
            <a:ext cx="1612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3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863" y="4837661"/>
            <a:ext cx="8429296" cy="18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ceithir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(Aon,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ceithir</a:t>
            </a:r>
            <a:r>
              <a:rPr lang="en-GB" sz="3300" dirty="0">
                <a:latin typeface="Sassoon Primary" panose="020B0503020103030203" pitchFamily="34" charset="77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3B123-622E-2447-8243-5F221B66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27" y="262757"/>
            <a:ext cx="3612615" cy="4288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E79E9-756B-2640-9622-576E44E2BB61}"/>
              </a:ext>
            </a:extLst>
          </p:cNvPr>
          <p:cNvSpPr txBox="1"/>
          <p:nvPr/>
        </p:nvSpPr>
        <p:spPr>
          <a:xfrm>
            <a:off x="3426372" y="2222202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EF5CF-C09F-5444-944F-D9CEAA1C6628}"/>
              </a:ext>
            </a:extLst>
          </p:cNvPr>
          <p:cNvSpPr txBox="1"/>
          <p:nvPr/>
        </p:nvSpPr>
        <p:spPr>
          <a:xfrm>
            <a:off x="4214648" y="2249928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A37FE-DAAA-1140-914B-51C5BF7423B5}"/>
              </a:ext>
            </a:extLst>
          </p:cNvPr>
          <p:cNvSpPr txBox="1"/>
          <p:nvPr/>
        </p:nvSpPr>
        <p:spPr>
          <a:xfrm>
            <a:off x="4954891" y="2222202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1E5E0-367D-7544-AF81-B58B2DEF6A5D}"/>
              </a:ext>
            </a:extLst>
          </p:cNvPr>
          <p:cNvSpPr txBox="1"/>
          <p:nvPr/>
        </p:nvSpPr>
        <p:spPr>
          <a:xfrm>
            <a:off x="5648573" y="2222202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78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8BC387-1086-404F-8CCF-9A3B47E63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327" y="262757"/>
            <a:ext cx="3612615" cy="42882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221A3D-40E6-6945-AA48-AB64FC0B4948}"/>
              </a:ext>
            </a:extLst>
          </p:cNvPr>
          <p:cNvSpPr/>
          <p:nvPr/>
        </p:nvSpPr>
        <p:spPr>
          <a:xfrm>
            <a:off x="399393" y="4876721"/>
            <a:ext cx="8418786" cy="1161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Ceithir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ann</a:t>
            </a:r>
            <a:r>
              <a:rPr lang="en-GB" sz="3300" dirty="0">
                <a:latin typeface="Sassoon Primary" panose="020B0503020103030203" pitchFamily="34" charset="77"/>
              </a:rPr>
              <a:t> am </a:t>
            </a:r>
            <a:r>
              <a:rPr lang="en-GB" sz="3300" dirty="0" err="1">
                <a:latin typeface="Sassoon Primary" panose="020B0503020103030203" pitchFamily="34" charset="77"/>
              </a:rPr>
              <a:t>basgaid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6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665" y="4284137"/>
            <a:ext cx="8557690" cy="18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Thàinig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Màiri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air 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socair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thug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leatha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Cia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mheud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ugh 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B793E-44E4-5147-8FFF-97256595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4" y="450631"/>
            <a:ext cx="1612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8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352" y="4757736"/>
            <a:ext cx="8429296" cy="18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    (Aon,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r>
              <a:rPr lang="en-GB" sz="3300" dirty="0">
                <a:latin typeface="Sassoon Primary" panose="020B0503020103030203" pitchFamily="34" charset="77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6A22C-9D20-824C-BAA1-7A9821B51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95" y="355610"/>
            <a:ext cx="3561425" cy="42274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749DEF-1386-B745-B501-86DCBB0FD74A}"/>
              </a:ext>
            </a:extLst>
          </p:cNvPr>
          <p:cNvSpPr txBox="1"/>
          <p:nvPr/>
        </p:nvSpPr>
        <p:spPr>
          <a:xfrm>
            <a:off x="3426372" y="2222202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CCA96-FED7-3540-A8B6-49A4E03CA303}"/>
              </a:ext>
            </a:extLst>
          </p:cNvPr>
          <p:cNvSpPr txBox="1"/>
          <p:nvPr/>
        </p:nvSpPr>
        <p:spPr>
          <a:xfrm>
            <a:off x="4508937" y="2301027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070C7-4494-F745-BD54-9A42C1CD20AB}"/>
              </a:ext>
            </a:extLst>
          </p:cNvPr>
          <p:cNvSpPr txBox="1"/>
          <p:nvPr/>
        </p:nvSpPr>
        <p:spPr>
          <a:xfrm>
            <a:off x="5591503" y="2258987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283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883" y="4855700"/>
            <a:ext cx="8439807" cy="1154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</a:rPr>
              <a:t>Trì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ann</a:t>
            </a:r>
            <a:r>
              <a:rPr lang="en-GB" sz="3300" dirty="0">
                <a:latin typeface="Sassoon Primary" panose="020B0503020103030203" pitchFamily="34" charset="77"/>
              </a:rPr>
              <a:t> am </a:t>
            </a:r>
            <a:r>
              <a:rPr lang="en-GB" sz="3300" dirty="0" err="1">
                <a:latin typeface="Sassoon Primary" panose="020B0503020103030203" pitchFamily="34" charset="77"/>
              </a:rPr>
              <a:t>basgaid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br>
              <a:rPr lang="en-GB" sz="3300" dirty="0">
                <a:latin typeface="Sassoon Primary" panose="020B0503020103030203" pitchFamily="34" charset="77"/>
              </a:rPr>
            </a:b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uighean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donn</a:t>
            </a:r>
            <a:r>
              <a:rPr lang="en-GB" sz="3300" dirty="0">
                <a:latin typeface="Sassoon Primary" panose="020B0503020103030203" pitchFamily="34" charset="77"/>
              </a:rPr>
              <a:t>.</a:t>
            </a: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3B58C-D8A4-884D-803B-770B977D3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95" y="355610"/>
            <a:ext cx="3561425" cy="4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4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A8C6CE-6822-7E44-99A2-55F7E7D04331}"/>
              </a:ext>
            </a:extLst>
          </p:cNvPr>
          <p:cNvSpPr/>
          <p:nvPr/>
        </p:nvSpPr>
        <p:spPr>
          <a:xfrm>
            <a:off x="303665" y="4284137"/>
            <a:ext cx="8557690" cy="18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Thàinig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Màiri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air 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socair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thug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leatha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Cia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mheud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ugh a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33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nis</a:t>
            </a:r>
            <a:r>
              <a:rPr lang="en-GB" sz="33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465FA-308C-1E4A-85DB-B95F7E25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94" y="450631"/>
            <a:ext cx="16129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414" y="4904881"/>
            <a:ext cx="8366234" cy="18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 A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!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3300" dirty="0">
                <a:latin typeface="Sassoon Primary" panose="020B0503020103030203" pitchFamily="34" charset="77"/>
              </a:rPr>
              <a:t>  (Aon, </a:t>
            </a:r>
            <a:r>
              <a:rPr lang="en-GB" sz="3300" dirty="0" err="1">
                <a:latin typeface="Sassoon Primary" panose="020B0503020103030203" pitchFamily="34" charset="77"/>
              </a:rPr>
              <a:t>dhà</a:t>
            </a:r>
            <a:r>
              <a:rPr lang="en-GB" sz="3300" dirty="0">
                <a:latin typeface="Sassoon Primary" panose="020B0503020103030203" pitchFamily="34" charset="77"/>
              </a:rPr>
              <a:t>)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en-GB" sz="33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906DD-7E33-8941-A89A-29B568B4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39" y="441434"/>
            <a:ext cx="3510789" cy="4167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7D7F0-7531-0D4A-B064-E8CF1A16ECB0}"/>
              </a:ext>
            </a:extLst>
          </p:cNvPr>
          <p:cNvSpPr txBox="1"/>
          <p:nvPr/>
        </p:nvSpPr>
        <p:spPr>
          <a:xfrm>
            <a:off x="4109544" y="2358830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E3A3D-E0CF-7340-A4C9-B6976EB001D0}"/>
              </a:ext>
            </a:extLst>
          </p:cNvPr>
          <p:cNvSpPr txBox="1"/>
          <p:nvPr/>
        </p:nvSpPr>
        <p:spPr>
          <a:xfrm>
            <a:off x="5051177" y="2363343"/>
            <a:ext cx="31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081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285</Words>
  <Application>Microsoft Macintosh PowerPoint</Application>
  <PresentationFormat>On-screen Show (4:3)</PresentationFormat>
  <Paragraphs>61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25</cp:revision>
  <dcterms:created xsi:type="dcterms:W3CDTF">2018-09-18T11:19:59Z</dcterms:created>
  <dcterms:modified xsi:type="dcterms:W3CDTF">2019-12-16T15:28:18Z</dcterms:modified>
</cp:coreProperties>
</file>