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ink/ink2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264" r:id="rId2"/>
    <p:sldId id="274" r:id="rId3"/>
    <p:sldId id="270" r:id="rId4"/>
    <p:sldId id="275" r:id="rId5"/>
    <p:sldId id="265" r:id="rId6"/>
    <p:sldId id="276" r:id="rId7"/>
    <p:sldId id="272" r:id="rId8"/>
    <p:sldId id="277" r:id="rId9"/>
    <p:sldId id="273" r:id="rId10"/>
    <p:sldId id="278" r:id="rId11"/>
    <p:sldId id="267" r:id="rId12"/>
    <p:sldId id="279" r:id="rId13"/>
    <p:sldId id="269" r:id="rId14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Sassoon Primary" panose="020B0503020103030203" pitchFamily="34" charset="77"/>
      <p:regular r:id="rId23"/>
      <p:bold r:id="rId2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50" autoAdjust="0"/>
    <p:restoredTop sz="94694"/>
  </p:normalViewPr>
  <p:slideViewPr>
    <p:cSldViewPr snapToGrid="0" showGuides="1">
      <p:cViewPr varScale="1">
        <p:scale>
          <a:sx n="117" d="100"/>
          <a:sy n="117" d="100"/>
        </p:scale>
        <p:origin x="1896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0302DDA-6413-3F4D-8FF0-ABF5EA1E05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B0FB82-73A5-6A43-BC95-99438822C42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70CF1F-39F6-2545-A4FA-3CA231728675}" type="datetimeFigureOut">
              <a:rPr lang="en-US" smtClean="0"/>
              <a:t>2/28/20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DDCB0B-024F-F64E-A091-AFCD877E240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7F50A6-57EA-9941-8F3F-C44DCF48724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CAD131-67DB-B94C-9228-5AE96CB2A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2606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0-23T13:12:58.049"/>
    </inkml:context>
    <inkml:brush xml:id="br0">
      <inkml:brushProperty name="width" value="0.05" units="cm"/>
      <inkml:brushProperty name="height" value="0.05" units="cm"/>
      <inkml:brushProperty name="color" value="#5B2D90"/>
      <inkml:brushProperty name="ignorePressure" value="1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0-23T13:12:58.049"/>
    </inkml:context>
    <inkml:brush xml:id="br0">
      <inkml:brushProperty name="width" value="0.05" units="cm"/>
      <inkml:brushProperty name="height" value="0.05" units="cm"/>
      <inkml:brushProperty name="color" value="#5B2D90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05ECA-C81C-4E02-9958-981A85ADC1D1}" type="datetimeFigureOut">
              <a:rPr lang="en-GB" smtClean="0"/>
              <a:t>28/02/2020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CF2681-04CF-47E1-945F-B9FDED453A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9595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F2681-04CF-47E1-945F-B9FDED453AD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0879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Who has a spider?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F2681-04CF-47E1-945F-B9FDED453AD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48302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  <a:r>
              <a:rPr lang="en-GB" dirty="0" err="1"/>
              <a:t>Tòmas</a:t>
            </a:r>
            <a:r>
              <a:rPr lang="en-GB" dirty="0"/>
              <a:t> has a spider.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F2681-04CF-47E1-945F-B9FDED453ADB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94782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Who has a broom?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F2681-04CF-47E1-945F-B9FDED453AD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5325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Peigi</a:t>
            </a:r>
            <a:r>
              <a:rPr lang="en-GB" dirty="0"/>
              <a:t> has a broom.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F2681-04CF-47E1-945F-B9FDED453AD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5224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Who has a pointy hat?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F2681-04CF-47E1-945F-B9FDED453AD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5160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Calum has a pointy hat.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F2681-04CF-47E1-945F-B9FDED453AD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828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Who has a black cat?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F2681-04CF-47E1-945F-B9FDED453AD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0702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Sìne</a:t>
            </a:r>
            <a:r>
              <a:rPr lang="en-GB" dirty="0"/>
              <a:t> has a black cat.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F2681-04CF-47E1-945F-B9FDED453AD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709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Who has a pumpkin?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F2681-04CF-47E1-945F-B9FDED453AD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71771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Pòl</a:t>
            </a:r>
            <a:r>
              <a:rPr lang="en-GB" dirty="0"/>
              <a:t> has a pumpkin.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F2681-04CF-47E1-945F-B9FDED453AD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9784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Who has an apple?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F2681-04CF-47E1-945F-B9FDED453AD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85108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Sàra</a:t>
            </a:r>
            <a:r>
              <a:rPr lang="en-GB" dirty="0"/>
              <a:t> has an apple.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F2681-04CF-47E1-945F-B9FDED453AD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195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22C3737-CDE6-804C-8E2F-69B72D51FD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12019" y="887469"/>
            <a:ext cx="1600200" cy="4953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0CEA40-48C6-D941-A89E-2F0D8B6D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21559" y="887469"/>
            <a:ext cx="1600200" cy="4953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BC9AA9-2DD8-5440-9D92-B9999E07C6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505" y="5970531"/>
            <a:ext cx="8928992" cy="58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113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7A982EC-FB6B-42EB-962B-3CE5F91694F9}" type="datetimeFigureOut">
              <a:rPr lang="en-GB" smtClean="0"/>
              <a:t>28/02/2020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855E2C0-084F-43B7-BC60-EB8DFB55C5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9777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7A982EC-FB6B-42EB-962B-3CE5F91694F9}" type="datetimeFigureOut">
              <a:rPr lang="en-GB" smtClean="0"/>
              <a:t>28/02/2020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855E2C0-084F-43B7-BC60-EB8DFB55C5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8965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7A982EC-FB6B-42EB-962B-3CE5F91694F9}" type="datetimeFigureOut">
              <a:rPr lang="en-GB" smtClean="0"/>
              <a:t>28/02/2020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855E2C0-084F-43B7-BC60-EB8DFB55C5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0106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7A982EC-FB6B-42EB-962B-3CE5F91694F9}" type="datetimeFigureOut">
              <a:rPr lang="en-GB" smtClean="0"/>
              <a:t>28/02/2020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855E2C0-084F-43B7-BC60-EB8DFB55C5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6466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7A982EC-FB6B-42EB-962B-3CE5F91694F9}" type="datetimeFigureOut">
              <a:rPr lang="en-GB" smtClean="0"/>
              <a:t>28/02/2020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855E2C0-084F-43B7-BC60-EB8DFB55C5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9918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7A982EC-FB6B-42EB-962B-3CE5F91694F9}" type="datetimeFigureOut">
              <a:rPr lang="en-GB" smtClean="0"/>
              <a:t>28/02/2020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855E2C0-084F-43B7-BC60-EB8DFB55C5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5636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7A982EC-FB6B-42EB-962B-3CE5F91694F9}" type="datetimeFigureOut">
              <a:rPr lang="en-GB" smtClean="0"/>
              <a:t>28/02/2020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855E2C0-084F-43B7-BC60-EB8DFB55C5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1115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7A982EC-FB6B-42EB-962B-3CE5F91694F9}" type="datetimeFigureOut">
              <a:rPr lang="en-GB" smtClean="0"/>
              <a:t>28/02/2020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855E2C0-084F-43B7-BC60-EB8DFB55C5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5858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7A982EC-FB6B-42EB-962B-3CE5F91694F9}" type="datetimeFigureOut">
              <a:rPr lang="en-GB" smtClean="0"/>
              <a:t>28/02/2020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855E2C0-084F-43B7-BC60-EB8DFB55C5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8763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7A982EC-FB6B-42EB-962B-3CE5F91694F9}" type="datetimeFigureOut">
              <a:rPr lang="en-GB" smtClean="0"/>
              <a:t>28/02/2020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855E2C0-084F-43B7-BC60-EB8DFB55C5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3898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65E1AC9-BE35-8B49-A27F-C27B72A8B2D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212019" y="887469"/>
            <a:ext cx="1600200" cy="4953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86D8C7-5500-3642-AAD1-0A4F236D38C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821559" y="887469"/>
            <a:ext cx="16002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969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9.emf"/><Relationship Id="rId3" Type="http://schemas.openxmlformats.org/officeDocument/2006/relationships/image" Target="../media/image3.png"/><Relationship Id="rId7" Type="http://schemas.openxmlformats.org/officeDocument/2006/relationships/image" Target="../media/image40.png"/><Relationship Id="rId12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7.emf"/><Relationship Id="rId15" Type="http://schemas.openxmlformats.org/officeDocument/2006/relationships/image" Target="../media/image11.jpeg"/><Relationship Id="rId10" Type="http://schemas.openxmlformats.org/officeDocument/2006/relationships/image" Target="../media/image6.jpeg"/><Relationship Id="rId4" Type="http://schemas.openxmlformats.org/officeDocument/2006/relationships/customXml" Target="../ink/ink1.xml"/><Relationship Id="rId9" Type="http://schemas.openxmlformats.org/officeDocument/2006/relationships/image" Target="../media/image5.jpeg"/><Relationship Id="rId14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eg"/><Relationship Id="rId12" Type="http://schemas.openxmlformats.org/officeDocument/2006/relationships/image" Target="../media/image12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4.jpeg"/><Relationship Id="rId11" Type="http://schemas.openxmlformats.org/officeDocument/2006/relationships/image" Target="../media/image8.emf"/><Relationship Id="rId5" Type="http://schemas.openxmlformats.org/officeDocument/2006/relationships/image" Target="../media/image6.jpeg"/><Relationship Id="rId10" Type="http://schemas.openxmlformats.org/officeDocument/2006/relationships/image" Target="../media/image7.emf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9.emf"/><Relationship Id="rId1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2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eg"/><Relationship Id="rId12" Type="http://schemas.openxmlformats.org/officeDocument/2006/relationships/image" Target="../media/image12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4.jpeg"/><Relationship Id="rId11" Type="http://schemas.openxmlformats.org/officeDocument/2006/relationships/image" Target="../media/image8.emf"/><Relationship Id="rId5" Type="http://schemas.openxmlformats.org/officeDocument/2006/relationships/image" Target="../media/image6.jpeg"/><Relationship Id="rId10" Type="http://schemas.openxmlformats.org/officeDocument/2006/relationships/image" Target="../media/image7.emf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9.emf"/><Relationship Id="rId1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10.jpe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eg"/><Relationship Id="rId12" Type="http://schemas.openxmlformats.org/officeDocument/2006/relationships/image" Target="../media/image8.emf"/><Relationship Id="rId2" Type="http://schemas.openxmlformats.org/officeDocument/2006/relationships/audio" Target="../media/media1.wav"/><Relationship Id="rId16" Type="http://schemas.openxmlformats.org/officeDocument/2006/relationships/image" Target="../media/image12.png"/><Relationship Id="rId1" Type="http://schemas.microsoft.com/office/2007/relationships/media" Target="../media/media1.wav"/><Relationship Id="rId6" Type="http://schemas.openxmlformats.org/officeDocument/2006/relationships/image" Target="../media/image4.jpeg"/><Relationship Id="rId11" Type="http://schemas.openxmlformats.org/officeDocument/2006/relationships/image" Target="../media/image7.emf"/><Relationship Id="rId5" Type="http://schemas.openxmlformats.org/officeDocument/2006/relationships/image" Target="../media/image6.jpeg"/><Relationship Id="rId15" Type="http://schemas.openxmlformats.org/officeDocument/2006/relationships/image" Target="../media/image11.jpeg"/><Relationship Id="rId10" Type="http://schemas.openxmlformats.org/officeDocument/2006/relationships/image" Target="../media/image9.emf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0.png"/><Relationship Id="rId1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2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.jpeg"/><Relationship Id="rId11" Type="http://schemas.openxmlformats.org/officeDocument/2006/relationships/image" Target="../media/image8.emf"/><Relationship Id="rId5" Type="http://schemas.openxmlformats.org/officeDocument/2006/relationships/image" Target="../media/image6.jpeg"/><Relationship Id="rId10" Type="http://schemas.openxmlformats.org/officeDocument/2006/relationships/image" Target="../media/image7.em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9.emf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1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4.jpeg"/><Relationship Id="rId11" Type="http://schemas.openxmlformats.org/officeDocument/2006/relationships/image" Target="../media/image8.emf"/><Relationship Id="rId5" Type="http://schemas.openxmlformats.org/officeDocument/2006/relationships/image" Target="../media/image6.jpeg"/><Relationship Id="rId10" Type="http://schemas.openxmlformats.org/officeDocument/2006/relationships/image" Target="../media/image7.emf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9.emf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9.emf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4.jpeg"/><Relationship Id="rId11" Type="http://schemas.openxmlformats.org/officeDocument/2006/relationships/image" Target="../media/image8.emf"/><Relationship Id="rId5" Type="http://schemas.openxmlformats.org/officeDocument/2006/relationships/image" Target="../media/image6.jpeg"/><Relationship Id="rId10" Type="http://schemas.openxmlformats.org/officeDocument/2006/relationships/image" Target="../media/image7.emf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9.emf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drawing of a face&#10;&#10;Description automatically generated">
            <a:extLst>
              <a:ext uri="{FF2B5EF4-FFF2-40B4-BE49-F238E27FC236}">
                <a16:creationId xmlns:a16="http://schemas.microsoft.com/office/drawing/2014/main" id="{CBA73582-4595-49A1-AB99-AF55E55A2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896" y="2302159"/>
            <a:ext cx="795197" cy="92226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95CC9FB-5817-40D2-9FDE-809153CF6936}"/>
                  </a:ext>
                </a:extLst>
              </p14:cNvPr>
              <p14:cNvContentPartPr/>
              <p14:nvPr/>
            </p14:nvContentPartPr>
            <p14:xfrm>
              <a:off x="8803521" y="3914835"/>
              <a:ext cx="270" cy="27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95CC9FB-5817-40D2-9FDE-809153CF693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796771" y="3908085"/>
                <a:ext cx="13500" cy="13500"/>
              </a:xfrm>
              <a:prstGeom prst="rect">
                <a:avLst/>
              </a:prstGeom>
            </p:spPr>
          </p:pic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97AADA4B-C60A-4BFA-A012-1DFB8F9E40EB}"/>
              </a:ext>
            </a:extLst>
          </p:cNvPr>
          <p:cNvSpPr txBox="1"/>
          <p:nvPr/>
        </p:nvSpPr>
        <p:spPr>
          <a:xfrm>
            <a:off x="7665463" y="1519708"/>
            <a:ext cx="8467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 err="1">
                <a:latin typeface="Sassoon Primary" panose="020B0503020103030203" pitchFamily="34" charset="77"/>
              </a:rPr>
              <a:t>Sìne</a:t>
            </a:r>
            <a:endParaRPr lang="en-GB" sz="1350" dirty="0">
              <a:latin typeface="Sassoon Primary" panose="020B0503020103030203" pitchFamily="34" charset="7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F714E42-9D49-4C53-9EFE-263649374541}"/>
              </a:ext>
            </a:extLst>
          </p:cNvPr>
          <p:cNvSpPr txBox="1"/>
          <p:nvPr/>
        </p:nvSpPr>
        <p:spPr>
          <a:xfrm>
            <a:off x="4874210" y="1358056"/>
            <a:ext cx="8467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 err="1">
                <a:latin typeface="Sassoon Primary" panose="020B0503020103030203" pitchFamily="34" charset="77"/>
              </a:rPr>
              <a:t>Sàra</a:t>
            </a:r>
            <a:endParaRPr lang="en-GB" sz="1350" dirty="0">
              <a:latin typeface="Sassoon Primary" panose="020B0503020103030203" pitchFamily="34" charset="7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2115A4A-C141-4075-805B-3D2AD0C6FAB3}"/>
              </a:ext>
            </a:extLst>
          </p:cNvPr>
          <p:cNvSpPr txBox="1"/>
          <p:nvPr/>
        </p:nvSpPr>
        <p:spPr>
          <a:xfrm>
            <a:off x="2326820" y="3782182"/>
            <a:ext cx="8467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 err="1">
                <a:latin typeface="Sassoon Primary" panose="020B0503020103030203" pitchFamily="34" charset="77"/>
              </a:rPr>
              <a:t>Peigi</a:t>
            </a:r>
            <a:endParaRPr lang="en-GB" sz="1350" dirty="0">
              <a:latin typeface="Sassoon Primary" panose="020B0503020103030203" pitchFamily="34" charset="77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49AC57E-6AFE-E24B-8925-ADA42FB653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77012" y="3545942"/>
            <a:ext cx="1485900" cy="22479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342406B-DAFB-A348-B459-622BA75F41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81897" y="3614885"/>
            <a:ext cx="1573101" cy="217895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CC72657-F8BC-8843-A009-0D5A4A8EEA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8516" y="1006604"/>
            <a:ext cx="1202900" cy="208993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DFC4729-661F-CE4D-8F58-41A59BF3A7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80680" y="783675"/>
            <a:ext cx="1594404" cy="244074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CBF0674-0C52-F344-A47E-2EDB4A867F5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53330" y="1738108"/>
            <a:ext cx="395201" cy="44727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A87BB68-F38A-8347-8E40-1BC1451109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86205" y="2492492"/>
            <a:ext cx="669763" cy="54159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172B059-EADA-411D-8944-9621FF5ECE47}"/>
              </a:ext>
            </a:extLst>
          </p:cNvPr>
          <p:cNvSpPr txBox="1"/>
          <p:nvPr/>
        </p:nvSpPr>
        <p:spPr>
          <a:xfrm>
            <a:off x="1870991" y="1519708"/>
            <a:ext cx="8467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 err="1">
                <a:latin typeface="Sassoon Primary" panose="020B0503020103030203" pitchFamily="34" charset="77"/>
              </a:rPr>
              <a:t>Pòl</a:t>
            </a:r>
            <a:endParaRPr lang="en-GB" sz="1350" dirty="0">
              <a:latin typeface="Sassoon Primary" panose="020B0503020103030203" pitchFamily="34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63C8B7-62DC-4F51-87D7-D486369E4986}"/>
              </a:ext>
            </a:extLst>
          </p:cNvPr>
          <p:cNvSpPr txBox="1"/>
          <p:nvPr/>
        </p:nvSpPr>
        <p:spPr>
          <a:xfrm>
            <a:off x="4821646" y="3931975"/>
            <a:ext cx="8467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latin typeface="Sassoon Primary" panose="020B0503020103030203" pitchFamily="34" charset="77"/>
              </a:rPr>
              <a:t>Calum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C5C600-A761-45D9-A848-7495A459F13F}"/>
              </a:ext>
            </a:extLst>
          </p:cNvPr>
          <p:cNvSpPr txBox="1"/>
          <p:nvPr/>
        </p:nvSpPr>
        <p:spPr>
          <a:xfrm>
            <a:off x="7573755" y="3646886"/>
            <a:ext cx="8467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 err="1">
                <a:latin typeface="Sassoon Primary" panose="020B0503020103030203" pitchFamily="34" charset="77"/>
              </a:rPr>
              <a:t>Tòmas</a:t>
            </a:r>
            <a:endParaRPr lang="en-GB" sz="1350" dirty="0">
              <a:latin typeface="Sassoon Primary" panose="020B0503020103030203" pitchFamily="34" charset="77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989D991-2754-C24C-968D-4F792CE058A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9122" y="3833517"/>
            <a:ext cx="1168400" cy="2006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F112CD-2BE7-AD4C-989A-759F19A32DE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68614" y="1052723"/>
            <a:ext cx="102870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351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CD01122F-D468-7C42-B172-BCBFD4F935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202" y="386118"/>
            <a:ext cx="1202900" cy="208993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9F1DB65-6F4E-5941-A711-FD353A8C2A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7012" y="3764574"/>
            <a:ext cx="1485900" cy="22479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CBD064B-0BB4-D740-AFDF-001AB1FA4E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1897" y="3833517"/>
            <a:ext cx="1573101" cy="217895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519C119-AD11-4BF5-8A48-CCB1C5F1F6F7}"/>
              </a:ext>
            </a:extLst>
          </p:cNvPr>
          <p:cNvSpPr txBox="1"/>
          <p:nvPr/>
        </p:nvSpPr>
        <p:spPr>
          <a:xfrm>
            <a:off x="1744149" y="3049157"/>
            <a:ext cx="5658137" cy="600164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3300" dirty="0">
                <a:latin typeface="Sassoon Primary" panose="020B0503020103030203" pitchFamily="34" charset="77"/>
              </a:rPr>
              <a:t>Cò </a:t>
            </a:r>
            <a:r>
              <a:rPr lang="en-GB" sz="3300" dirty="0" err="1">
                <a:latin typeface="Sassoon Primary" panose="020B0503020103030203" pitchFamily="34" charset="77"/>
              </a:rPr>
              <a:t>aig</a:t>
            </a:r>
            <a:r>
              <a:rPr lang="en-GB" sz="3300" dirty="0">
                <a:latin typeface="Sassoon Primary" panose="020B0503020103030203" pitchFamily="34" charset="77"/>
              </a:rPr>
              <a:t> a </a:t>
            </a:r>
            <a:r>
              <a:rPr lang="en-GB" sz="3300" dirty="0" err="1">
                <a:latin typeface="Sassoon Primary" panose="020B0503020103030203" pitchFamily="34" charset="77"/>
              </a:rPr>
              <a:t>tha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damhan-allaidh</a:t>
            </a:r>
            <a:r>
              <a:rPr lang="en-GB" sz="3300" dirty="0">
                <a:latin typeface="Sassoon Primary" panose="020B0503020103030203" pitchFamily="34" charset="77"/>
              </a:rPr>
              <a:t>?</a:t>
            </a:r>
          </a:p>
        </p:txBody>
      </p:sp>
      <p:pic>
        <p:nvPicPr>
          <p:cNvPr id="27" name="Picture 26" descr="A drawing of a face&#10;&#10;Description automatically generated">
            <a:extLst>
              <a:ext uri="{FF2B5EF4-FFF2-40B4-BE49-F238E27FC236}">
                <a16:creationId xmlns:a16="http://schemas.microsoft.com/office/drawing/2014/main" id="{75322664-E5EF-2944-9637-1581348DC0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582" y="1681673"/>
            <a:ext cx="795197" cy="92226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4C31606-8EB7-AD48-8EAD-609D7654F9BC}"/>
              </a:ext>
            </a:extLst>
          </p:cNvPr>
          <p:cNvSpPr txBox="1"/>
          <p:nvPr/>
        </p:nvSpPr>
        <p:spPr>
          <a:xfrm>
            <a:off x="4808896" y="737570"/>
            <a:ext cx="8467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 err="1">
                <a:latin typeface="Sassoon Primary" panose="020B0503020103030203" pitchFamily="34" charset="77"/>
              </a:rPr>
              <a:t>Sàra</a:t>
            </a:r>
            <a:endParaRPr lang="en-GB" sz="1350" dirty="0">
              <a:latin typeface="Sassoon Primary" panose="020B0503020103030203" pitchFamily="34" charset="7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F864362-4249-744C-92EE-8DDB16D454BF}"/>
              </a:ext>
            </a:extLst>
          </p:cNvPr>
          <p:cNvSpPr txBox="1"/>
          <p:nvPr/>
        </p:nvSpPr>
        <p:spPr>
          <a:xfrm>
            <a:off x="1805677" y="899222"/>
            <a:ext cx="8467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 err="1">
                <a:latin typeface="Sassoon Primary" panose="020B0503020103030203" pitchFamily="34" charset="77"/>
              </a:rPr>
              <a:t>Pòl</a:t>
            </a:r>
            <a:endParaRPr lang="en-GB" sz="1350" dirty="0">
              <a:latin typeface="Sassoon Primary" panose="020B0503020103030203" pitchFamily="34" charset="77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E58CBA0-F753-6743-B382-F1705B4E62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20891" y="1872006"/>
            <a:ext cx="669763" cy="54159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9E28245-D400-6F49-AFF6-6EC94976BD16}"/>
              </a:ext>
            </a:extLst>
          </p:cNvPr>
          <p:cNvSpPr txBox="1"/>
          <p:nvPr/>
        </p:nvSpPr>
        <p:spPr>
          <a:xfrm>
            <a:off x="4821646" y="4150607"/>
            <a:ext cx="8467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latin typeface="Sassoon Primary" panose="020B0503020103030203" pitchFamily="34" charset="77"/>
              </a:rPr>
              <a:t>Calum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6F9EBD9-3B38-7D45-8293-59E89296CB92}"/>
              </a:ext>
            </a:extLst>
          </p:cNvPr>
          <p:cNvSpPr txBox="1"/>
          <p:nvPr/>
        </p:nvSpPr>
        <p:spPr>
          <a:xfrm>
            <a:off x="7573755" y="3865518"/>
            <a:ext cx="8467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 err="1">
                <a:latin typeface="Sassoon Primary" panose="020B0503020103030203" pitchFamily="34" charset="77"/>
              </a:rPr>
              <a:t>Tòmas</a:t>
            </a:r>
            <a:endParaRPr lang="en-GB" sz="1350" dirty="0">
              <a:latin typeface="Sassoon Primary" panose="020B0503020103030203" pitchFamily="34" charset="77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C719692-3E68-CA41-AF6C-B31D5711716E}"/>
              </a:ext>
            </a:extLst>
          </p:cNvPr>
          <p:cNvSpPr txBox="1"/>
          <p:nvPr/>
        </p:nvSpPr>
        <p:spPr>
          <a:xfrm>
            <a:off x="2326820" y="4000814"/>
            <a:ext cx="8467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 err="1">
                <a:latin typeface="Sassoon Primary" panose="020B0503020103030203" pitchFamily="34" charset="77"/>
              </a:rPr>
              <a:t>Peigi</a:t>
            </a:r>
            <a:endParaRPr lang="en-GB" sz="1350" dirty="0">
              <a:latin typeface="Sassoon Primary" panose="020B0503020103030203" pitchFamily="34" charset="77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0E139F63-C9A8-F448-8773-9495A679FA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15366" y="163189"/>
            <a:ext cx="1594404" cy="244074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C48E8E2-2709-7C45-9834-0C44BB9F422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88016" y="1117622"/>
            <a:ext cx="395201" cy="447277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4EC5A437-1404-8548-AE36-612B2D15FAE5}"/>
              </a:ext>
            </a:extLst>
          </p:cNvPr>
          <p:cNvSpPr txBox="1"/>
          <p:nvPr/>
        </p:nvSpPr>
        <p:spPr>
          <a:xfrm>
            <a:off x="7531621" y="1169407"/>
            <a:ext cx="8467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 err="1">
                <a:latin typeface="Sassoon Primary" panose="020B0503020103030203" pitchFamily="34" charset="77"/>
              </a:rPr>
              <a:t>Sìne</a:t>
            </a:r>
            <a:endParaRPr lang="en-GB" sz="1350" dirty="0">
              <a:latin typeface="Sassoon Primary" panose="020B0503020103030203" pitchFamily="34" charset="77"/>
            </a:endParaRPr>
          </a:p>
        </p:txBody>
      </p:sp>
      <p:pic>
        <p:nvPicPr>
          <p:cNvPr id="2" name="Online Media 1" descr="398.wav">
            <a:hlinkClick r:id="" action="ppaction://media"/>
            <a:extLst>
              <a:ext uri="{FF2B5EF4-FFF2-40B4-BE49-F238E27FC236}">
                <a16:creationId xmlns:a16="http://schemas.microsoft.com/office/drawing/2014/main" id="{85D90D69-51BF-074E-964B-440E0D0710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531621" y="5958778"/>
            <a:ext cx="812800" cy="812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362E32-84CC-0448-AFAD-9B3C2AB1950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9122" y="3833517"/>
            <a:ext cx="1168400" cy="2006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5C8DE8A-67A4-8740-BF28-6DCC9919BFF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94409" y="450346"/>
            <a:ext cx="102870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08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42C78-F7C4-4A6C-83C8-8E6A4DE59402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458716"/>
            <a:ext cx="9144000" cy="17907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br>
              <a:rPr lang="en-GB" sz="3300" dirty="0">
                <a:latin typeface="Sassoon Primary" panose="020B0503020103030203" pitchFamily="34" charset="77"/>
              </a:rPr>
            </a:br>
            <a:r>
              <a:rPr lang="en-GB" sz="3300" dirty="0" err="1">
                <a:latin typeface="Sassoon Primary" panose="020B0503020103030203" pitchFamily="34" charset="77"/>
              </a:rPr>
              <a:t>Tha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damhan-allaidh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aig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Tòmas</a:t>
            </a:r>
            <a:r>
              <a:rPr lang="en-GB" sz="3300" dirty="0">
                <a:latin typeface="Sassoon Primary" panose="020B0503020103030203" pitchFamily="34" charset="77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E28472-E81F-604C-9E18-A920F06283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2462" y="2396603"/>
            <a:ext cx="2479075" cy="3433853"/>
          </a:xfrm>
          <a:prstGeom prst="rect">
            <a:avLst/>
          </a:prstGeom>
        </p:spPr>
      </p:pic>
      <p:pic>
        <p:nvPicPr>
          <p:cNvPr id="3" name="Online Media 2" descr="399.wav">
            <a:hlinkClick r:id="" action="ppaction://media"/>
            <a:extLst>
              <a:ext uri="{FF2B5EF4-FFF2-40B4-BE49-F238E27FC236}">
                <a16:creationId xmlns:a16="http://schemas.microsoft.com/office/drawing/2014/main" id="{B30744DC-471D-1047-8A60-A1710FF79F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42200" y="590731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354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FD94FD57-16DF-6947-AC3F-9F360A1B78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202" y="386118"/>
            <a:ext cx="1202900" cy="208993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0EFF029-BC82-6744-959B-C41269672D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7012" y="3764574"/>
            <a:ext cx="1485900" cy="22479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31486FC-ABE5-C042-A512-E8C7FC04F4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1897" y="3833517"/>
            <a:ext cx="1573101" cy="217895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519C119-AD11-4BF5-8A48-CCB1C5F1F6F7}"/>
              </a:ext>
            </a:extLst>
          </p:cNvPr>
          <p:cNvSpPr txBox="1"/>
          <p:nvPr/>
        </p:nvSpPr>
        <p:spPr>
          <a:xfrm>
            <a:off x="2657514" y="2998954"/>
            <a:ext cx="3579385" cy="600164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3300" b="1" dirty="0"/>
              <a:t>Cò </a:t>
            </a:r>
            <a:r>
              <a:rPr lang="en-GB" sz="3300" b="1" dirty="0" err="1"/>
              <a:t>aig</a:t>
            </a:r>
            <a:r>
              <a:rPr lang="en-GB" sz="3300" b="1" dirty="0"/>
              <a:t> a </a:t>
            </a:r>
            <a:r>
              <a:rPr lang="en-GB" sz="3300" b="1" dirty="0" err="1"/>
              <a:t>tha</a:t>
            </a:r>
            <a:r>
              <a:rPr lang="en-GB" sz="3300" b="1" dirty="0"/>
              <a:t> </a:t>
            </a:r>
            <a:r>
              <a:rPr lang="en-GB" sz="3300" b="1" dirty="0" err="1"/>
              <a:t>sguab</a:t>
            </a:r>
            <a:r>
              <a:rPr lang="en-GB" sz="3300" b="1" dirty="0"/>
              <a:t>?</a:t>
            </a:r>
          </a:p>
        </p:txBody>
      </p:sp>
      <p:pic>
        <p:nvPicPr>
          <p:cNvPr id="27" name="Picture 26" descr="A drawing of a face&#10;&#10;Description automatically generated">
            <a:extLst>
              <a:ext uri="{FF2B5EF4-FFF2-40B4-BE49-F238E27FC236}">
                <a16:creationId xmlns:a16="http://schemas.microsoft.com/office/drawing/2014/main" id="{8480D55B-C091-C84A-8045-B798489B74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582" y="1681673"/>
            <a:ext cx="795197" cy="92226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5464AE5-C413-2146-9261-86B1C0599086}"/>
              </a:ext>
            </a:extLst>
          </p:cNvPr>
          <p:cNvSpPr txBox="1"/>
          <p:nvPr/>
        </p:nvSpPr>
        <p:spPr>
          <a:xfrm>
            <a:off x="4808896" y="737570"/>
            <a:ext cx="8467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 err="1">
                <a:latin typeface="Sassoon Primary" panose="020B0503020103030203" pitchFamily="34" charset="77"/>
              </a:rPr>
              <a:t>Sàra</a:t>
            </a:r>
            <a:endParaRPr lang="en-GB" sz="1350" dirty="0">
              <a:latin typeface="Sassoon Primary" panose="020B0503020103030203" pitchFamily="34" charset="7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FA8FBB3-3CB8-7246-9E33-BB82FBDB3959}"/>
              </a:ext>
            </a:extLst>
          </p:cNvPr>
          <p:cNvSpPr txBox="1"/>
          <p:nvPr/>
        </p:nvSpPr>
        <p:spPr>
          <a:xfrm>
            <a:off x="1805677" y="899222"/>
            <a:ext cx="8467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 err="1">
                <a:latin typeface="Sassoon Primary" panose="020B0503020103030203" pitchFamily="34" charset="77"/>
              </a:rPr>
              <a:t>Pòl</a:t>
            </a:r>
            <a:endParaRPr lang="en-GB" sz="1350" dirty="0">
              <a:latin typeface="Sassoon Primary" panose="020B0503020103030203" pitchFamily="34" charset="77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F46C52D-1753-2B43-B0D7-3D813FA413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20891" y="1872006"/>
            <a:ext cx="669763" cy="54159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4FFBE55E-4788-A142-B36D-75DF4300E57C}"/>
              </a:ext>
            </a:extLst>
          </p:cNvPr>
          <p:cNvSpPr txBox="1"/>
          <p:nvPr/>
        </p:nvSpPr>
        <p:spPr>
          <a:xfrm>
            <a:off x="4821646" y="4150607"/>
            <a:ext cx="8467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latin typeface="Sassoon Primary" panose="020B0503020103030203" pitchFamily="34" charset="77"/>
              </a:rPr>
              <a:t>Calum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BB0415E-667B-8D45-91C6-3AE88FBF8353}"/>
              </a:ext>
            </a:extLst>
          </p:cNvPr>
          <p:cNvSpPr txBox="1"/>
          <p:nvPr/>
        </p:nvSpPr>
        <p:spPr>
          <a:xfrm>
            <a:off x="7573755" y="3865518"/>
            <a:ext cx="8467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 err="1">
                <a:latin typeface="Sassoon Primary" panose="020B0503020103030203" pitchFamily="34" charset="77"/>
              </a:rPr>
              <a:t>Tòmas</a:t>
            </a:r>
            <a:endParaRPr lang="en-GB" sz="1350" dirty="0">
              <a:latin typeface="Sassoon Primary" panose="020B0503020103030203" pitchFamily="34" charset="77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C8A2A41-2C3B-4446-81C3-3A8B37E97571}"/>
              </a:ext>
            </a:extLst>
          </p:cNvPr>
          <p:cNvSpPr txBox="1"/>
          <p:nvPr/>
        </p:nvSpPr>
        <p:spPr>
          <a:xfrm>
            <a:off x="2326820" y="4000814"/>
            <a:ext cx="8467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 err="1">
                <a:latin typeface="Sassoon Primary" panose="020B0503020103030203" pitchFamily="34" charset="77"/>
              </a:rPr>
              <a:t>Peigi</a:t>
            </a:r>
            <a:endParaRPr lang="en-GB" sz="1350" dirty="0">
              <a:latin typeface="Sassoon Primary" panose="020B0503020103030203" pitchFamily="34" charset="77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5C907EC9-FB13-3C4B-92E5-075CCE0C9B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15366" y="163189"/>
            <a:ext cx="1594404" cy="244074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D15A870-3007-E94C-9EE2-9AA2010D7CC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88016" y="1117622"/>
            <a:ext cx="395201" cy="447277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AD5C67BF-5C53-B64B-B23D-8160AD4654DD}"/>
              </a:ext>
            </a:extLst>
          </p:cNvPr>
          <p:cNvSpPr txBox="1"/>
          <p:nvPr/>
        </p:nvSpPr>
        <p:spPr>
          <a:xfrm>
            <a:off x="7531621" y="1169407"/>
            <a:ext cx="8467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 err="1">
                <a:latin typeface="Sassoon Primary" panose="020B0503020103030203" pitchFamily="34" charset="77"/>
              </a:rPr>
              <a:t>Sìne</a:t>
            </a:r>
            <a:endParaRPr lang="en-GB" sz="1350" dirty="0">
              <a:latin typeface="Sassoon Primary" panose="020B0503020103030203" pitchFamily="34" charset="77"/>
            </a:endParaRPr>
          </a:p>
        </p:txBody>
      </p:sp>
      <p:pic>
        <p:nvPicPr>
          <p:cNvPr id="2" name="Online Media 1" descr="400.wav">
            <a:hlinkClick r:id="" action="ppaction://media"/>
            <a:extLst>
              <a:ext uri="{FF2B5EF4-FFF2-40B4-BE49-F238E27FC236}">
                <a16:creationId xmlns:a16="http://schemas.microsoft.com/office/drawing/2014/main" id="{6C886592-F0E3-5D41-83EA-0EC1579514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573755" y="5958778"/>
            <a:ext cx="812800" cy="812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111ED01-03DB-0549-882E-553FC8B55CB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9122" y="3833517"/>
            <a:ext cx="1168400" cy="2006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36FAF51-84A1-E84C-BFAB-12F9004EFB9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94409" y="450346"/>
            <a:ext cx="102870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06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42C78-F7C4-4A6C-83C8-8E6A4DE59402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458716"/>
            <a:ext cx="9144000" cy="760484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br>
              <a:rPr lang="en-GB" sz="3300" dirty="0">
                <a:latin typeface="Sassoon Primary" panose="020B0503020103030203" pitchFamily="34" charset="77"/>
              </a:rPr>
            </a:br>
            <a:r>
              <a:rPr lang="en-GB" sz="3300" dirty="0" err="1">
                <a:latin typeface="Sassoon Primary" panose="020B0503020103030203" pitchFamily="34" charset="77"/>
              </a:rPr>
              <a:t>Tha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sguab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aig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Peigi</a:t>
            </a:r>
            <a:r>
              <a:rPr lang="en-GB" sz="3300" dirty="0">
                <a:latin typeface="Sassoon Primary" panose="020B0503020103030203" pitchFamily="34" charset="77"/>
              </a:rPr>
              <a:t>.</a:t>
            </a:r>
          </a:p>
        </p:txBody>
      </p:sp>
      <p:pic>
        <p:nvPicPr>
          <p:cNvPr id="3" name="Online Media 2" descr="401.wav">
            <a:hlinkClick r:id="" action="ppaction://media"/>
            <a:extLst>
              <a:ext uri="{FF2B5EF4-FFF2-40B4-BE49-F238E27FC236}">
                <a16:creationId xmlns:a16="http://schemas.microsoft.com/office/drawing/2014/main" id="{CC8E5ED8-6C30-B749-A322-BBF0BBBBAD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96629" y="5874657"/>
            <a:ext cx="812800" cy="812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C71E70-72DD-AF40-8D27-10396DA331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5656" y="1783364"/>
            <a:ext cx="2053771" cy="352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86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71DB1C98-8C3E-B34C-9199-54C12074A0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202" y="386118"/>
            <a:ext cx="1202900" cy="208993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0C011FF-0FD4-474A-B7F8-7BF7A5C46E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7012" y="3764574"/>
            <a:ext cx="1485900" cy="22479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62F8956-B418-FB46-8F28-672FA31538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1897" y="3833517"/>
            <a:ext cx="1573101" cy="217895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95CC9FB-5817-40D2-9FDE-809153CF6936}"/>
                  </a:ext>
                </a:extLst>
              </p14:cNvPr>
              <p14:cNvContentPartPr/>
              <p14:nvPr/>
            </p14:nvContentPartPr>
            <p14:xfrm>
              <a:off x="8803521" y="3914835"/>
              <a:ext cx="270" cy="27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95CC9FB-5817-40D2-9FDE-809153CF693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796771" y="3908085"/>
                <a:ext cx="13500" cy="13500"/>
              </a:xfrm>
              <a:prstGeom prst="rect">
                <a:avLst/>
              </a:prstGeom>
            </p:spPr>
          </p:pic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1519C119-AD11-4BF5-8A48-CCB1C5F1F6F7}"/>
              </a:ext>
            </a:extLst>
          </p:cNvPr>
          <p:cNvSpPr txBox="1"/>
          <p:nvPr/>
        </p:nvSpPr>
        <p:spPr>
          <a:xfrm>
            <a:off x="2314967" y="2893228"/>
            <a:ext cx="4630785" cy="600164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3300" dirty="0">
                <a:latin typeface="Sassoon Primary" panose="020B0503020103030203" pitchFamily="34" charset="77"/>
              </a:rPr>
              <a:t>Cò </a:t>
            </a:r>
            <a:r>
              <a:rPr lang="en-GB" sz="3300" dirty="0" err="1">
                <a:latin typeface="Sassoon Primary" panose="020B0503020103030203" pitchFamily="34" charset="77"/>
              </a:rPr>
              <a:t>aig</a:t>
            </a:r>
            <a:r>
              <a:rPr lang="en-GB" sz="3300" dirty="0">
                <a:latin typeface="Sassoon Primary" panose="020B0503020103030203" pitchFamily="34" charset="77"/>
              </a:rPr>
              <a:t> a </a:t>
            </a:r>
            <a:r>
              <a:rPr lang="en-GB" sz="3300" dirty="0" err="1">
                <a:latin typeface="Sassoon Primary" panose="020B0503020103030203" pitchFamily="34" charset="77"/>
              </a:rPr>
              <a:t>tha</a:t>
            </a:r>
            <a:r>
              <a:rPr lang="en-GB" sz="3300" dirty="0">
                <a:latin typeface="Sassoon Primary" panose="020B0503020103030203" pitchFamily="34" charset="77"/>
              </a:rPr>
              <a:t> ad </a:t>
            </a:r>
            <a:r>
              <a:rPr lang="en-GB" sz="3300" dirty="0" err="1">
                <a:latin typeface="Sassoon Primary" panose="020B0503020103030203" pitchFamily="34" charset="77"/>
              </a:rPr>
              <a:t>bhiorach</a:t>
            </a:r>
            <a:r>
              <a:rPr lang="en-GB" sz="3300" dirty="0">
                <a:latin typeface="Sassoon Primary" panose="020B0503020103030203" pitchFamily="34" charset="77"/>
              </a:rPr>
              <a:t>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BAD4152-0EDE-EA48-94DA-68E65C601A8C}"/>
              </a:ext>
            </a:extLst>
          </p:cNvPr>
          <p:cNvSpPr txBox="1"/>
          <p:nvPr/>
        </p:nvSpPr>
        <p:spPr>
          <a:xfrm>
            <a:off x="4808896" y="737570"/>
            <a:ext cx="8467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 err="1">
                <a:latin typeface="Sassoon Primary" panose="020B0503020103030203" pitchFamily="34" charset="77"/>
              </a:rPr>
              <a:t>Sàra</a:t>
            </a:r>
            <a:endParaRPr lang="en-GB" sz="1350" dirty="0">
              <a:latin typeface="Sassoon Primary" panose="020B0503020103030203" pitchFamily="34" charset="7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4E9E2B3-88B0-9844-A56E-A4FBAAE5D544}"/>
              </a:ext>
            </a:extLst>
          </p:cNvPr>
          <p:cNvSpPr txBox="1"/>
          <p:nvPr/>
        </p:nvSpPr>
        <p:spPr>
          <a:xfrm>
            <a:off x="1805677" y="899222"/>
            <a:ext cx="8467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 err="1">
                <a:latin typeface="Sassoon Primary" panose="020B0503020103030203" pitchFamily="34" charset="77"/>
              </a:rPr>
              <a:t>Pòl</a:t>
            </a:r>
            <a:endParaRPr lang="en-GB" sz="1350" dirty="0">
              <a:latin typeface="Sassoon Primary" panose="020B0503020103030203" pitchFamily="34" charset="77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313C4761-C904-CB4F-8DF6-FA6BA845BD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20891" y="1872006"/>
            <a:ext cx="669763" cy="54159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FC2F4CA-354C-514F-8A10-83BBF9BFFB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15366" y="163189"/>
            <a:ext cx="1594404" cy="244074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749227E-12DE-0E4B-8E54-65ECB45E2EA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88016" y="1117622"/>
            <a:ext cx="395201" cy="447277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924B3A5E-5B5A-344D-8B2A-525F51C2F3D1}"/>
              </a:ext>
            </a:extLst>
          </p:cNvPr>
          <p:cNvSpPr txBox="1"/>
          <p:nvPr/>
        </p:nvSpPr>
        <p:spPr>
          <a:xfrm>
            <a:off x="4821646" y="4150607"/>
            <a:ext cx="8467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latin typeface="Sassoon Primary" panose="020B0503020103030203" pitchFamily="34" charset="77"/>
              </a:rPr>
              <a:t>Calum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96FABD6-773E-C942-A2BC-0960D18B602C}"/>
              </a:ext>
            </a:extLst>
          </p:cNvPr>
          <p:cNvSpPr txBox="1"/>
          <p:nvPr/>
        </p:nvSpPr>
        <p:spPr>
          <a:xfrm>
            <a:off x="7573755" y="3865518"/>
            <a:ext cx="8467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 err="1">
                <a:latin typeface="Sassoon Primary" panose="020B0503020103030203" pitchFamily="34" charset="77"/>
              </a:rPr>
              <a:t>Tòmas</a:t>
            </a:r>
            <a:endParaRPr lang="en-GB" sz="1350" dirty="0">
              <a:latin typeface="Sassoon Primary" panose="020B0503020103030203" pitchFamily="34" charset="77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29A5F4A-9FBD-FB4D-9404-C15AEFAD7AB8}"/>
              </a:ext>
            </a:extLst>
          </p:cNvPr>
          <p:cNvSpPr txBox="1"/>
          <p:nvPr/>
        </p:nvSpPr>
        <p:spPr>
          <a:xfrm>
            <a:off x="2326820" y="4000814"/>
            <a:ext cx="8467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 err="1">
                <a:latin typeface="Sassoon Primary" panose="020B0503020103030203" pitchFamily="34" charset="77"/>
              </a:rPr>
              <a:t>Peigi</a:t>
            </a:r>
            <a:endParaRPr lang="en-GB" sz="1350" dirty="0">
              <a:latin typeface="Sassoon Primary" panose="020B0503020103030203" pitchFamily="34" charset="77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4CDBDD7-0C97-8043-A988-6DCFD6222A80}"/>
              </a:ext>
            </a:extLst>
          </p:cNvPr>
          <p:cNvSpPr txBox="1"/>
          <p:nvPr/>
        </p:nvSpPr>
        <p:spPr>
          <a:xfrm>
            <a:off x="7531621" y="1169407"/>
            <a:ext cx="8467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 err="1">
                <a:latin typeface="Sassoon Primary" panose="020B0503020103030203" pitchFamily="34" charset="77"/>
              </a:rPr>
              <a:t>Sìne</a:t>
            </a:r>
            <a:endParaRPr lang="en-GB" sz="1350" dirty="0">
              <a:latin typeface="Sassoon Primary" panose="020B0503020103030203" pitchFamily="34" charset="77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66FCCF8-850C-BE40-9DE3-68E3CE64741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9122" y="3833517"/>
            <a:ext cx="1168400" cy="2006600"/>
          </a:xfrm>
          <a:prstGeom prst="rect">
            <a:avLst/>
          </a:prstGeom>
        </p:spPr>
      </p:pic>
      <p:pic>
        <p:nvPicPr>
          <p:cNvPr id="21" name="Picture 20" descr="A drawing of a face&#10;&#10;Description automatically generated">
            <a:extLst>
              <a:ext uri="{FF2B5EF4-FFF2-40B4-BE49-F238E27FC236}">
                <a16:creationId xmlns:a16="http://schemas.microsoft.com/office/drawing/2014/main" id="{86F86BA3-6444-BF48-84A3-5E7734FCB70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582" y="1681673"/>
            <a:ext cx="795197" cy="9222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5B95F36-EEFF-7C4B-8F70-A837CF6E10C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94409" y="450346"/>
            <a:ext cx="1028700" cy="2171700"/>
          </a:xfrm>
          <a:prstGeom prst="rect">
            <a:avLst/>
          </a:prstGeom>
        </p:spPr>
      </p:pic>
      <p:pic>
        <p:nvPicPr>
          <p:cNvPr id="23" name="Online Media 1" descr="390.wav">
            <a:hlinkClick r:id="" action="ppaction://media"/>
            <a:extLst>
              <a:ext uri="{FF2B5EF4-FFF2-40B4-BE49-F238E27FC236}">
                <a16:creationId xmlns:a16="http://schemas.microsoft.com/office/drawing/2014/main" id="{8902DBCD-9C81-7748-9A71-D1D17FDA6F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374953" y="594619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625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42C78-F7C4-4A6C-83C8-8E6A4DE59402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346399"/>
            <a:ext cx="9144000" cy="17907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br>
              <a:rPr lang="en-GB" sz="3300" dirty="0">
                <a:latin typeface="Sassoon Primary" panose="020B0503020103030203" pitchFamily="34" charset="77"/>
              </a:rPr>
            </a:br>
            <a:r>
              <a:rPr lang="en-GB" sz="3300" dirty="0" err="1">
                <a:latin typeface="Sassoon Primary" panose="020B0503020103030203" pitchFamily="34" charset="77"/>
              </a:rPr>
              <a:t>Tha</a:t>
            </a:r>
            <a:r>
              <a:rPr lang="en-GB" sz="3300" dirty="0">
                <a:latin typeface="Sassoon Primary" panose="020B0503020103030203" pitchFamily="34" charset="77"/>
              </a:rPr>
              <a:t> ad </a:t>
            </a:r>
            <a:r>
              <a:rPr lang="en-GB" sz="3300" dirty="0" err="1">
                <a:latin typeface="Sassoon Primary" panose="020B0503020103030203" pitchFamily="34" charset="77"/>
              </a:rPr>
              <a:t>bhiorach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aig</a:t>
            </a:r>
            <a:r>
              <a:rPr lang="en-GB" sz="3300" dirty="0">
                <a:latin typeface="Sassoon Primary" panose="020B0503020103030203" pitchFamily="34" charset="77"/>
              </a:rPr>
              <a:t> Calum.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D478FE-1257-6146-A924-D2C4457CA6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6011" y="2455698"/>
            <a:ext cx="2235959" cy="3382605"/>
          </a:xfrm>
          <a:prstGeom prst="rect">
            <a:avLst/>
          </a:prstGeom>
        </p:spPr>
      </p:pic>
      <p:pic>
        <p:nvPicPr>
          <p:cNvPr id="5" name="Online Media 1" descr="391.wav">
            <a:hlinkClick r:id="" action="ppaction://media"/>
            <a:extLst>
              <a:ext uri="{FF2B5EF4-FFF2-40B4-BE49-F238E27FC236}">
                <a16:creationId xmlns:a16="http://schemas.microsoft.com/office/drawing/2014/main" id="{115AD0FE-8931-F541-BCEC-241BAF122A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11879" y="583830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50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88DDA89E-91B5-2C48-AD8A-A079E7432D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202" y="386118"/>
            <a:ext cx="1202900" cy="208993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385114C-6B26-FA41-8AC7-7C178EC0CB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7012" y="3764574"/>
            <a:ext cx="1485900" cy="22479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8CAAC89-9E06-EE45-9B18-DD1301F704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1897" y="3833517"/>
            <a:ext cx="1573101" cy="217895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519C119-AD11-4BF5-8A48-CCB1C5F1F6F7}"/>
              </a:ext>
            </a:extLst>
          </p:cNvPr>
          <p:cNvSpPr txBox="1"/>
          <p:nvPr/>
        </p:nvSpPr>
        <p:spPr>
          <a:xfrm>
            <a:off x="2258027" y="2905770"/>
            <a:ext cx="4672694" cy="600164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3300" dirty="0">
                <a:latin typeface="Sassoon Primary" panose="020B0503020103030203" pitchFamily="34" charset="77"/>
              </a:rPr>
              <a:t>Cò </a:t>
            </a:r>
            <a:r>
              <a:rPr lang="en-GB" sz="3300" dirty="0" err="1">
                <a:latin typeface="Sassoon Primary" panose="020B0503020103030203" pitchFamily="34" charset="77"/>
              </a:rPr>
              <a:t>aig</a:t>
            </a:r>
            <a:r>
              <a:rPr lang="en-GB" sz="3300" dirty="0">
                <a:latin typeface="Sassoon Primary" panose="020B0503020103030203" pitchFamily="34" charset="77"/>
              </a:rPr>
              <a:t> a </a:t>
            </a:r>
            <a:r>
              <a:rPr lang="en-GB" sz="3300" dirty="0" err="1">
                <a:latin typeface="Sassoon Primary" panose="020B0503020103030203" pitchFamily="34" charset="77"/>
              </a:rPr>
              <a:t>tha</a:t>
            </a:r>
            <a:r>
              <a:rPr lang="en-GB" sz="3300" dirty="0">
                <a:latin typeface="Sassoon Primary" panose="020B0503020103030203" pitchFamily="34" charset="77"/>
              </a:rPr>
              <a:t> cat </a:t>
            </a:r>
            <a:r>
              <a:rPr lang="en-GB" sz="3300" dirty="0" err="1">
                <a:latin typeface="Sassoon Primary" panose="020B0503020103030203" pitchFamily="34" charset="77"/>
              </a:rPr>
              <a:t>dubh</a:t>
            </a:r>
            <a:r>
              <a:rPr lang="en-GB" sz="3300" dirty="0">
                <a:latin typeface="Sassoon Primary" panose="020B0503020103030203" pitchFamily="34" charset="77"/>
              </a:rPr>
              <a:t>?</a:t>
            </a:r>
          </a:p>
        </p:txBody>
      </p:sp>
      <p:pic>
        <p:nvPicPr>
          <p:cNvPr id="27" name="Picture 26" descr="A drawing of a face&#10;&#10;Description automatically generated">
            <a:extLst>
              <a:ext uri="{FF2B5EF4-FFF2-40B4-BE49-F238E27FC236}">
                <a16:creationId xmlns:a16="http://schemas.microsoft.com/office/drawing/2014/main" id="{314177A0-5C6F-224B-9335-EC6E13B000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582" y="1681673"/>
            <a:ext cx="795197" cy="92226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82D4807-81C9-BC44-AAE6-AC3880888113}"/>
              </a:ext>
            </a:extLst>
          </p:cNvPr>
          <p:cNvSpPr txBox="1"/>
          <p:nvPr/>
        </p:nvSpPr>
        <p:spPr>
          <a:xfrm>
            <a:off x="4808896" y="737570"/>
            <a:ext cx="8467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 err="1">
                <a:latin typeface="Sassoon Primary" panose="020B0503020103030203" pitchFamily="34" charset="77"/>
              </a:rPr>
              <a:t>Sàra</a:t>
            </a:r>
            <a:endParaRPr lang="en-GB" sz="1350" dirty="0">
              <a:latin typeface="Sassoon Primary" panose="020B0503020103030203" pitchFamily="34" charset="7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9BD43A0-F9EC-F141-A468-358453569256}"/>
              </a:ext>
            </a:extLst>
          </p:cNvPr>
          <p:cNvSpPr txBox="1"/>
          <p:nvPr/>
        </p:nvSpPr>
        <p:spPr>
          <a:xfrm>
            <a:off x="1805677" y="899222"/>
            <a:ext cx="8467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 err="1">
                <a:latin typeface="Sassoon Primary" panose="020B0503020103030203" pitchFamily="34" charset="77"/>
              </a:rPr>
              <a:t>Pòl</a:t>
            </a:r>
            <a:endParaRPr lang="en-GB" sz="1350" dirty="0">
              <a:latin typeface="Sassoon Primary" panose="020B0503020103030203" pitchFamily="34" charset="77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9365834F-4BA4-1144-B781-1D78E47079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20891" y="1872006"/>
            <a:ext cx="669763" cy="54159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25F9CEB-A9F3-CC43-8C41-34DBF86DFC98}"/>
              </a:ext>
            </a:extLst>
          </p:cNvPr>
          <p:cNvSpPr txBox="1"/>
          <p:nvPr/>
        </p:nvSpPr>
        <p:spPr>
          <a:xfrm>
            <a:off x="4821646" y="4150607"/>
            <a:ext cx="8467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latin typeface="Sassoon Primary" panose="020B0503020103030203" pitchFamily="34" charset="77"/>
              </a:rPr>
              <a:t>Calum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4D6F3CA-8350-4640-A393-0783A29002CE}"/>
              </a:ext>
            </a:extLst>
          </p:cNvPr>
          <p:cNvSpPr txBox="1"/>
          <p:nvPr/>
        </p:nvSpPr>
        <p:spPr>
          <a:xfrm>
            <a:off x="7573755" y="3865518"/>
            <a:ext cx="8467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 err="1">
                <a:latin typeface="Sassoon Primary" panose="020B0503020103030203" pitchFamily="34" charset="77"/>
              </a:rPr>
              <a:t>Tòmas</a:t>
            </a:r>
            <a:endParaRPr lang="en-GB" sz="1350" dirty="0">
              <a:latin typeface="Sassoon Primary" panose="020B0503020103030203" pitchFamily="34" charset="7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1379296-3A82-B14D-931E-632EC2981968}"/>
              </a:ext>
            </a:extLst>
          </p:cNvPr>
          <p:cNvSpPr txBox="1"/>
          <p:nvPr/>
        </p:nvSpPr>
        <p:spPr>
          <a:xfrm>
            <a:off x="2326820" y="4000814"/>
            <a:ext cx="8467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 err="1">
                <a:latin typeface="Sassoon Primary" panose="020B0503020103030203" pitchFamily="34" charset="77"/>
              </a:rPr>
              <a:t>Peigi</a:t>
            </a:r>
            <a:endParaRPr lang="en-GB" sz="1350" dirty="0">
              <a:latin typeface="Sassoon Primary" panose="020B0503020103030203" pitchFamily="34" charset="77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8DB4C1B3-FE8C-C44E-B9C4-542AFEB622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15366" y="163189"/>
            <a:ext cx="1594404" cy="244074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5654017-A012-8B40-BD6A-D553592F5BF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88016" y="1117622"/>
            <a:ext cx="395201" cy="447277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15FD673D-B60F-A348-8393-6BD3E43A4B01}"/>
              </a:ext>
            </a:extLst>
          </p:cNvPr>
          <p:cNvSpPr txBox="1"/>
          <p:nvPr/>
        </p:nvSpPr>
        <p:spPr>
          <a:xfrm>
            <a:off x="7531621" y="1169407"/>
            <a:ext cx="8467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 err="1">
                <a:latin typeface="Sassoon Primary" panose="020B0503020103030203" pitchFamily="34" charset="77"/>
              </a:rPr>
              <a:t>Sìne</a:t>
            </a:r>
            <a:endParaRPr lang="en-GB" sz="1350" dirty="0">
              <a:latin typeface="Sassoon Primary" panose="020B0503020103030203" pitchFamily="34" charset="77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CF4B827-6288-3C41-8D78-0561C25A13D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9122" y="3833517"/>
            <a:ext cx="1168400" cy="2006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09AC5D7-0411-1841-848F-C9E50C6A558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94409" y="450346"/>
            <a:ext cx="1028700" cy="2171700"/>
          </a:xfrm>
          <a:prstGeom prst="rect">
            <a:avLst/>
          </a:prstGeom>
        </p:spPr>
      </p:pic>
      <p:pic>
        <p:nvPicPr>
          <p:cNvPr id="21" name="Online Media 2" descr="392.wav">
            <a:hlinkClick r:id="" action="ppaction://media"/>
            <a:extLst>
              <a:ext uri="{FF2B5EF4-FFF2-40B4-BE49-F238E27FC236}">
                <a16:creationId xmlns:a16="http://schemas.microsoft.com/office/drawing/2014/main" id="{BED7E7C6-73D8-5249-9D98-C6AC031FA8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473979" y="59336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15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42C78-F7C4-4A6C-83C8-8E6A4DE59402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143000" y="458716"/>
            <a:ext cx="6858000" cy="119234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br>
              <a:rPr lang="en-GB" sz="3300" dirty="0">
                <a:latin typeface="Sassoon Primary" panose="020B0503020103030203" pitchFamily="34" charset="77"/>
              </a:rPr>
            </a:br>
            <a:r>
              <a:rPr lang="en-GB" sz="3300" dirty="0" err="1">
                <a:latin typeface="Sassoon Primary" panose="020B0503020103030203" pitchFamily="34" charset="77"/>
              </a:rPr>
              <a:t>Tha</a:t>
            </a:r>
            <a:r>
              <a:rPr lang="en-GB" sz="3300" dirty="0">
                <a:latin typeface="Sassoon Primary" panose="020B0503020103030203" pitchFamily="34" charset="77"/>
              </a:rPr>
              <a:t> cat </a:t>
            </a:r>
            <a:r>
              <a:rPr lang="en-GB" sz="3300" dirty="0" err="1">
                <a:latin typeface="Sassoon Primary" panose="020B0503020103030203" pitchFamily="34" charset="77"/>
              </a:rPr>
              <a:t>dubh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aig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Sìne</a:t>
            </a:r>
            <a:r>
              <a:rPr lang="en-GB" sz="3300" dirty="0">
                <a:latin typeface="Sassoon Primary" panose="020B0503020103030203" pitchFamily="34" charset="77"/>
              </a:rPr>
              <a:t>.</a:t>
            </a:r>
          </a:p>
        </p:txBody>
      </p:sp>
      <p:pic>
        <p:nvPicPr>
          <p:cNvPr id="6" name="Picture 5" descr="A drawing of a face&#10;&#10;Description automatically generated">
            <a:extLst>
              <a:ext uri="{FF2B5EF4-FFF2-40B4-BE49-F238E27FC236}">
                <a16:creationId xmlns:a16="http://schemas.microsoft.com/office/drawing/2014/main" id="{B538C31E-0766-2B4D-9F47-8669A7B9C4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80" y="4318139"/>
            <a:ext cx="1300206" cy="15079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7712EF-E5F1-8543-9C3B-9B75B369C7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3257" y="2403948"/>
            <a:ext cx="1621023" cy="3422160"/>
          </a:xfrm>
          <a:prstGeom prst="rect">
            <a:avLst/>
          </a:prstGeom>
        </p:spPr>
      </p:pic>
      <p:pic>
        <p:nvPicPr>
          <p:cNvPr id="7" name="Online Media 1" descr="393.wav">
            <a:hlinkClick r:id="" action="ppaction://media"/>
            <a:extLst>
              <a:ext uri="{FF2B5EF4-FFF2-40B4-BE49-F238E27FC236}">
                <a16:creationId xmlns:a16="http://schemas.microsoft.com/office/drawing/2014/main" id="{D59857A0-20FD-434B-926F-BE7ADB96C8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97270" y="582610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2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6A91C67C-6C92-7446-A4C5-54E18FCEF3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202" y="386118"/>
            <a:ext cx="1202900" cy="208993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D437E1D-CF70-314F-BDF7-8CE28BF0CC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7012" y="3764574"/>
            <a:ext cx="1485900" cy="22479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3294539-DAF6-F249-80CB-77F71F8244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1897" y="3833517"/>
            <a:ext cx="1573101" cy="217895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519C119-AD11-4BF5-8A48-CCB1C5F1F6F7}"/>
              </a:ext>
            </a:extLst>
          </p:cNvPr>
          <p:cNvSpPr txBox="1"/>
          <p:nvPr/>
        </p:nvSpPr>
        <p:spPr>
          <a:xfrm>
            <a:off x="2613224" y="2963499"/>
            <a:ext cx="3829016" cy="600164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3300" b="1" dirty="0"/>
              <a:t>Cò </a:t>
            </a:r>
            <a:r>
              <a:rPr lang="en-GB" sz="3300" b="1" dirty="0" err="1"/>
              <a:t>aig</a:t>
            </a:r>
            <a:r>
              <a:rPr lang="en-GB" sz="3300" b="1" dirty="0"/>
              <a:t> a </a:t>
            </a:r>
            <a:r>
              <a:rPr lang="en-GB" sz="3300" b="1" dirty="0" err="1"/>
              <a:t>tha</a:t>
            </a:r>
            <a:r>
              <a:rPr lang="en-GB" sz="3300" b="1" dirty="0"/>
              <a:t> </a:t>
            </a:r>
            <a:r>
              <a:rPr lang="en-GB" sz="3300" b="1" dirty="0" err="1"/>
              <a:t>peapag</a:t>
            </a:r>
            <a:r>
              <a:rPr lang="en-GB" sz="3300" b="1" dirty="0"/>
              <a:t>?</a:t>
            </a:r>
          </a:p>
        </p:txBody>
      </p:sp>
      <p:pic>
        <p:nvPicPr>
          <p:cNvPr id="27" name="Picture 26" descr="A drawing of a face&#10;&#10;Description automatically generated">
            <a:extLst>
              <a:ext uri="{FF2B5EF4-FFF2-40B4-BE49-F238E27FC236}">
                <a16:creationId xmlns:a16="http://schemas.microsoft.com/office/drawing/2014/main" id="{24B45A5E-59DB-414F-BC65-296BBB3461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582" y="1681673"/>
            <a:ext cx="795197" cy="92226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4498B43-13C5-8640-BE26-3425A229D142}"/>
              </a:ext>
            </a:extLst>
          </p:cNvPr>
          <p:cNvSpPr txBox="1"/>
          <p:nvPr/>
        </p:nvSpPr>
        <p:spPr>
          <a:xfrm>
            <a:off x="4808896" y="737570"/>
            <a:ext cx="8467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 err="1">
                <a:latin typeface="Sassoon Primary" panose="020B0503020103030203" pitchFamily="34" charset="77"/>
              </a:rPr>
              <a:t>Sàra</a:t>
            </a:r>
            <a:endParaRPr lang="en-GB" sz="1350" dirty="0">
              <a:latin typeface="Sassoon Primary" panose="020B0503020103030203" pitchFamily="34" charset="7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67C22FE-E4B0-0843-A184-9B75E6A80B2C}"/>
              </a:ext>
            </a:extLst>
          </p:cNvPr>
          <p:cNvSpPr txBox="1"/>
          <p:nvPr/>
        </p:nvSpPr>
        <p:spPr>
          <a:xfrm>
            <a:off x="1805677" y="899222"/>
            <a:ext cx="8467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 err="1">
                <a:latin typeface="Sassoon Primary" panose="020B0503020103030203" pitchFamily="34" charset="77"/>
              </a:rPr>
              <a:t>Pòl</a:t>
            </a:r>
            <a:endParaRPr lang="en-GB" sz="1350" dirty="0">
              <a:latin typeface="Sassoon Primary" panose="020B0503020103030203" pitchFamily="34" charset="77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DA4E165-5B59-184C-9E35-36659F9428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20891" y="1872006"/>
            <a:ext cx="669763" cy="54159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B8953F5-C5F8-6242-B886-DA7FD8E26174}"/>
              </a:ext>
            </a:extLst>
          </p:cNvPr>
          <p:cNvSpPr txBox="1"/>
          <p:nvPr/>
        </p:nvSpPr>
        <p:spPr>
          <a:xfrm>
            <a:off x="4821646" y="4150607"/>
            <a:ext cx="8467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latin typeface="Sassoon Primary" panose="020B0503020103030203" pitchFamily="34" charset="77"/>
              </a:rPr>
              <a:t>Calum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5ACF0AD-8DE6-D14F-90BE-F94FF4BAF031}"/>
              </a:ext>
            </a:extLst>
          </p:cNvPr>
          <p:cNvSpPr txBox="1"/>
          <p:nvPr/>
        </p:nvSpPr>
        <p:spPr>
          <a:xfrm>
            <a:off x="7573755" y="3865518"/>
            <a:ext cx="8467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 err="1">
                <a:latin typeface="Sassoon Primary" panose="020B0503020103030203" pitchFamily="34" charset="77"/>
              </a:rPr>
              <a:t>Tòmas</a:t>
            </a:r>
            <a:endParaRPr lang="en-GB" sz="1350" dirty="0">
              <a:latin typeface="Sassoon Primary" panose="020B0503020103030203" pitchFamily="34" charset="77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CA51B3A-45F9-4F4A-9757-E2D8C2305CC4}"/>
              </a:ext>
            </a:extLst>
          </p:cNvPr>
          <p:cNvSpPr txBox="1"/>
          <p:nvPr/>
        </p:nvSpPr>
        <p:spPr>
          <a:xfrm>
            <a:off x="2326820" y="4000814"/>
            <a:ext cx="8467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 err="1">
                <a:latin typeface="Sassoon Primary" panose="020B0503020103030203" pitchFamily="34" charset="77"/>
              </a:rPr>
              <a:t>Peigi</a:t>
            </a:r>
            <a:endParaRPr lang="en-GB" sz="1350" dirty="0">
              <a:latin typeface="Sassoon Primary" panose="020B0503020103030203" pitchFamily="34" charset="77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E5AB3787-0BEA-474F-BCCB-312BB2B59FC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15366" y="163189"/>
            <a:ext cx="1594404" cy="244074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E2FA84A-B733-5D45-A497-B2F2971068A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88016" y="1117622"/>
            <a:ext cx="395201" cy="447277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1FE261D9-3021-AE4E-8FE5-78AA6A16464E}"/>
              </a:ext>
            </a:extLst>
          </p:cNvPr>
          <p:cNvSpPr txBox="1"/>
          <p:nvPr/>
        </p:nvSpPr>
        <p:spPr>
          <a:xfrm>
            <a:off x="7531621" y="1169407"/>
            <a:ext cx="8467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 err="1">
                <a:latin typeface="Sassoon Primary" panose="020B0503020103030203" pitchFamily="34" charset="77"/>
              </a:rPr>
              <a:t>Sìne</a:t>
            </a:r>
            <a:endParaRPr lang="en-GB" sz="1350" dirty="0">
              <a:latin typeface="Sassoon Primary" panose="020B0503020103030203" pitchFamily="34" charset="77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6B521AD-3456-B549-9C2C-1E10328089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9122" y="3833517"/>
            <a:ext cx="1168400" cy="2006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E297A34-87B9-064A-84E4-6ED01CC9062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94409" y="450346"/>
            <a:ext cx="1028700" cy="2171700"/>
          </a:xfrm>
          <a:prstGeom prst="rect">
            <a:avLst/>
          </a:prstGeom>
        </p:spPr>
      </p:pic>
      <p:pic>
        <p:nvPicPr>
          <p:cNvPr id="22" name="Online Media 1" descr="394.wav">
            <a:hlinkClick r:id="" action="ppaction://media"/>
            <a:extLst>
              <a:ext uri="{FF2B5EF4-FFF2-40B4-BE49-F238E27FC236}">
                <a16:creationId xmlns:a16="http://schemas.microsoft.com/office/drawing/2014/main" id="{80732628-CE50-4C49-854D-B360361353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473979" y="587592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315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42C78-F7C4-4A6C-83C8-8E6A4DE59402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458716"/>
            <a:ext cx="9144000" cy="17907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br>
              <a:rPr lang="en-GB" sz="3300" dirty="0">
                <a:latin typeface="Sassoon Primary" panose="020B0503020103030203" pitchFamily="34" charset="77"/>
              </a:rPr>
            </a:br>
            <a:r>
              <a:rPr lang="en-GB" sz="3300" dirty="0" err="1">
                <a:latin typeface="Sassoon Primary" panose="020B0503020103030203" pitchFamily="34" charset="77"/>
              </a:rPr>
              <a:t>Tha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peapag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aig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Pòl</a:t>
            </a:r>
            <a:r>
              <a:rPr lang="en-GB" sz="3300" dirty="0">
                <a:latin typeface="Sassoon Primary" panose="020B0503020103030203" pitchFamily="34" charset="77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814CE9-6044-114C-8BAB-5AB4FA47BF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1297" y="2057400"/>
            <a:ext cx="2354949" cy="40915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28B0A8-A9FF-DF48-8F60-E55E63F3FA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0896" y="5001525"/>
            <a:ext cx="1311213" cy="1060301"/>
          </a:xfrm>
          <a:prstGeom prst="rect">
            <a:avLst/>
          </a:prstGeom>
        </p:spPr>
      </p:pic>
      <p:pic>
        <p:nvPicPr>
          <p:cNvPr id="7" name="Online Media 2" descr="395.wav">
            <a:hlinkClick r:id="" action="ppaction://media"/>
            <a:extLst>
              <a:ext uri="{FF2B5EF4-FFF2-40B4-BE49-F238E27FC236}">
                <a16:creationId xmlns:a16="http://schemas.microsoft.com/office/drawing/2014/main" id="{DBF69A1A-9AFA-D74E-B2B7-6400CF7E19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15696" y="589491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691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F5DB321C-C727-FF4A-9CF2-C2A6BFCE28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202" y="386118"/>
            <a:ext cx="1202900" cy="208993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4B4C429-CD47-6D41-8F6D-A7DE3B05B7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7012" y="3764574"/>
            <a:ext cx="1485900" cy="22479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702014E-6FE6-4042-8229-0B1A906FAA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1897" y="3833517"/>
            <a:ext cx="1573101" cy="217895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519C119-AD11-4BF5-8A48-CCB1C5F1F6F7}"/>
              </a:ext>
            </a:extLst>
          </p:cNvPr>
          <p:cNvSpPr txBox="1"/>
          <p:nvPr/>
        </p:nvSpPr>
        <p:spPr>
          <a:xfrm>
            <a:off x="2614107" y="2989970"/>
            <a:ext cx="3915785" cy="600164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3300" dirty="0">
                <a:latin typeface="Sassoon Primary" panose="020B0503020103030203" pitchFamily="34" charset="77"/>
              </a:rPr>
              <a:t>Cò </a:t>
            </a:r>
            <a:r>
              <a:rPr lang="en-GB" sz="3300" dirty="0" err="1">
                <a:latin typeface="Sassoon Primary" panose="020B0503020103030203" pitchFamily="34" charset="77"/>
              </a:rPr>
              <a:t>aig</a:t>
            </a:r>
            <a:r>
              <a:rPr lang="en-GB" sz="3300" dirty="0">
                <a:latin typeface="Sassoon Primary" panose="020B0503020103030203" pitchFamily="34" charset="77"/>
              </a:rPr>
              <a:t> a </a:t>
            </a:r>
            <a:r>
              <a:rPr lang="en-GB" sz="3300" dirty="0" err="1">
                <a:latin typeface="Sassoon Primary" panose="020B0503020103030203" pitchFamily="34" charset="77"/>
              </a:rPr>
              <a:t>tha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ubhal</a:t>
            </a:r>
            <a:r>
              <a:rPr lang="en-GB" sz="3300" dirty="0">
                <a:latin typeface="Sassoon Primary" panose="020B0503020103030203" pitchFamily="34" charset="77"/>
              </a:rPr>
              <a:t>?</a:t>
            </a:r>
          </a:p>
        </p:txBody>
      </p:sp>
      <p:pic>
        <p:nvPicPr>
          <p:cNvPr id="27" name="Picture 26" descr="A drawing of a face&#10;&#10;Description automatically generated">
            <a:extLst>
              <a:ext uri="{FF2B5EF4-FFF2-40B4-BE49-F238E27FC236}">
                <a16:creationId xmlns:a16="http://schemas.microsoft.com/office/drawing/2014/main" id="{8D427916-18BF-3748-A650-72E9FE590D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582" y="1681673"/>
            <a:ext cx="795197" cy="92226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A08EE9F-CE74-4549-9695-05EE4E6C536E}"/>
              </a:ext>
            </a:extLst>
          </p:cNvPr>
          <p:cNvSpPr txBox="1"/>
          <p:nvPr/>
        </p:nvSpPr>
        <p:spPr>
          <a:xfrm>
            <a:off x="4808896" y="737570"/>
            <a:ext cx="8467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 err="1">
                <a:latin typeface="Sassoon Primary" panose="020B0503020103030203" pitchFamily="34" charset="77"/>
              </a:rPr>
              <a:t>Sàra</a:t>
            </a:r>
            <a:endParaRPr lang="en-GB" sz="1350" dirty="0">
              <a:latin typeface="Sassoon Primary" panose="020B0503020103030203" pitchFamily="34" charset="7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9B7C950-5A8D-B44D-A3D0-AF58BD3E0E25}"/>
              </a:ext>
            </a:extLst>
          </p:cNvPr>
          <p:cNvSpPr txBox="1"/>
          <p:nvPr/>
        </p:nvSpPr>
        <p:spPr>
          <a:xfrm>
            <a:off x="1805677" y="899222"/>
            <a:ext cx="8467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 err="1">
                <a:latin typeface="Sassoon Primary" panose="020B0503020103030203" pitchFamily="34" charset="77"/>
              </a:rPr>
              <a:t>Pòl</a:t>
            </a:r>
            <a:endParaRPr lang="en-GB" sz="1350" dirty="0">
              <a:latin typeface="Sassoon Primary" panose="020B0503020103030203" pitchFamily="34" charset="77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BF66683-BFA2-E348-98ED-21AD4A2E00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20891" y="1872006"/>
            <a:ext cx="669763" cy="54159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AE54D23-B118-AD4E-BD76-80CC99B1E86E}"/>
              </a:ext>
            </a:extLst>
          </p:cNvPr>
          <p:cNvSpPr txBox="1"/>
          <p:nvPr/>
        </p:nvSpPr>
        <p:spPr>
          <a:xfrm>
            <a:off x="4821646" y="4150607"/>
            <a:ext cx="8467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latin typeface="Sassoon Primary" panose="020B0503020103030203" pitchFamily="34" charset="77"/>
              </a:rPr>
              <a:t>Calum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5F71AA1-800A-F34D-95C1-6361CF5C4980}"/>
              </a:ext>
            </a:extLst>
          </p:cNvPr>
          <p:cNvSpPr txBox="1"/>
          <p:nvPr/>
        </p:nvSpPr>
        <p:spPr>
          <a:xfrm>
            <a:off x="7573755" y="3865518"/>
            <a:ext cx="8467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 err="1">
                <a:latin typeface="Sassoon Primary" panose="020B0503020103030203" pitchFamily="34" charset="77"/>
              </a:rPr>
              <a:t>Tòmas</a:t>
            </a:r>
            <a:endParaRPr lang="en-GB" sz="1350" dirty="0">
              <a:latin typeface="Sassoon Primary" panose="020B0503020103030203" pitchFamily="34" charset="77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3D2896A-A903-424C-83F5-DEACB17AB2DD}"/>
              </a:ext>
            </a:extLst>
          </p:cNvPr>
          <p:cNvSpPr txBox="1"/>
          <p:nvPr/>
        </p:nvSpPr>
        <p:spPr>
          <a:xfrm>
            <a:off x="2326820" y="4000814"/>
            <a:ext cx="8467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 err="1">
                <a:latin typeface="Sassoon Primary" panose="020B0503020103030203" pitchFamily="34" charset="77"/>
              </a:rPr>
              <a:t>Peigi</a:t>
            </a:r>
            <a:endParaRPr lang="en-GB" sz="1350" dirty="0">
              <a:latin typeface="Sassoon Primary" panose="020B0503020103030203" pitchFamily="34" charset="77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0FF391FE-E0A2-654C-AC15-18AA2F74C3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15366" y="163189"/>
            <a:ext cx="1594404" cy="244074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4BCB6C-3894-0E4C-BB2C-25D34B2E6F9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88016" y="1117622"/>
            <a:ext cx="395201" cy="447277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6D772249-198C-CC4F-B09A-21B0F2751C2B}"/>
              </a:ext>
            </a:extLst>
          </p:cNvPr>
          <p:cNvSpPr txBox="1"/>
          <p:nvPr/>
        </p:nvSpPr>
        <p:spPr>
          <a:xfrm>
            <a:off x="7531621" y="1169407"/>
            <a:ext cx="8467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 err="1">
                <a:latin typeface="Sassoon Primary" panose="020B0503020103030203" pitchFamily="34" charset="77"/>
              </a:rPr>
              <a:t>Sìne</a:t>
            </a:r>
            <a:endParaRPr lang="en-GB" sz="1350" dirty="0">
              <a:latin typeface="Sassoon Primary" panose="020B0503020103030203" pitchFamily="34" charset="77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8602AB6-B9E8-6249-BA25-50820A724FC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9122" y="3833517"/>
            <a:ext cx="1168400" cy="2006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07A9B90-839D-C94F-9E5F-507A33F6BD9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94409" y="450346"/>
            <a:ext cx="1028700" cy="2171700"/>
          </a:xfrm>
          <a:prstGeom prst="rect">
            <a:avLst/>
          </a:prstGeom>
        </p:spPr>
      </p:pic>
      <p:pic>
        <p:nvPicPr>
          <p:cNvPr id="22" name="Online Media 1" descr="396.wav">
            <a:hlinkClick r:id="" action="ppaction://media"/>
            <a:extLst>
              <a:ext uri="{FF2B5EF4-FFF2-40B4-BE49-F238E27FC236}">
                <a16:creationId xmlns:a16="http://schemas.microsoft.com/office/drawing/2014/main" id="{05D6AE91-27C0-9D4A-8347-08FAD7312B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531621" y="58494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70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42C78-F7C4-4A6C-83C8-8E6A4DE59402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143000" y="458716"/>
            <a:ext cx="6858000" cy="17907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br>
              <a:rPr lang="en-GB" sz="3300" dirty="0">
                <a:latin typeface="Sassoon Primary" panose="020B0503020103030203" pitchFamily="34" charset="77"/>
              </a:rPr>
            </a:br>
            <a:r>
              <a:rPr lang="en-GB" sz="3300" dirty="0" err="1">
                <a:latin typeface="Sassoon Primary" panose="020B0503020103030203" pitchFamily="34" charset="77"/>
              </a:rPr>
              <a:t>Tha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ubhal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aig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Sàra</a:t>
            </a:r>
            <a:r>
              <a:rPr lang="en-GB" sz="3300" dirty="0">
                <a:latin typeface="Sassoon Primary" panose="020B0503020103030203" pitchFamily="34" charset="77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FBFF00-DAC5-BF40-AF5A-477223F89D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2080" y="2033364"/>
            <a:ext cx="2562920" cy="39233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41F66C-0437-C445-A6A5-7ED2A613BF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7367" y="3635563"/>
            <a:ext cx="635265" cy="718974"/>
          </a:xfrm>
          <a:prstGeom prst="rect">
            <a:avLst/>
          </a:prstGeom>
        </p:spPr>
      </p:pic>
      <p:pic>
        <p:nvPicPr>
          <p:cNvPr id="4" name="Online Media 3" descr="397.wav">
            <a:hlinkClick r:id="" action="ppaction://media"/>
            <a:extLst>
              <a:ext uri="{FF2B5EF4-FFF2-40B4-BE49-F238E27FC236}">
                <a16:creationId xmlns:a16="http://schemas.microsoft.com/office/drawing/2014/main" id="{AE4C7765-8BE0-134A-8B22-5A1DE169EB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74857" y="585288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683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138</TotalTime>
  <Words>158</Words>
  <Application>Microsoft Macintosh PowerPoint</Application>
  <PresentationFormat>On-screen Show (4:3)</PresentationFormat>
  <Paragraphs>79</Paragraphs>
  <Slides>13</Slides>
  <Notes>13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Sassoon Primary</vt:lpstr>
      <vt:lpstr>Calibri</vt:lpstr>
      <vt:lpstr>Arial</vt:lpstr>
      <vt:lpstr>Calibri Light</vt:lpstr>
      <vt:lpstr>Office Theme</vt:lpstr>
      <vt:lpstr>PowerPoint Presentation</vt:lpstr>
      <vt:lpstr>PowerPoint Presentation</vt:lpstr>
      <vt:lpstr> Tha ad bhiorach aig Calum.</vt:lpstr>
      <vt:lpstr>PowerPoint Presentation</vt:lpstr>
      <vt:lpstr> Tha cat dubh aig Sìne.</vt:lpstr>
      <vt:lpstr>PowerPoint Presentation</vt:lpstr>
      <vt:lpstr> Tha peapag aig Pòl.</vt:lpstr>
      <vt:lpstr>PowerPoint Presentation</vt:lpstr>
      <vt:lpstr> Tha ubhal aig Sàra.</vt:lpstr>
      <vt:lpstr>PowerPoint Presentation</vt:lpstr>
      <vt:lpstr> Tha damhan-allaidh aig Tòmas.</vt:lpstr>
      <vt:lpstr>PowerPoint Presentation</vt:lpstr>
      <vt:lpstr> Tha sguab aig Peigi.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Oidhche Shamhna</dc:title>
  <dc:creator>Jackie Mullen</dc:creator>
  <cp:lastModifiedBy>Anne McCormack</cp:lastModifiedBy>
  <cp:revision>26</cp:revision>
  <dcterms:created xsi:type="dcterms:W3CDTF">2019-10-22T13:07:56Z</dcterms:created>
  <dcterms:modified xsi:type="dcterms:W3CDTF">2020-02-28T11:53:10Z</dcterms:modified>
</cp:coreProperties>
</file>