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782" autoAdjust="0"/>
  </p:normalViewPr>
  <p:slideViewPr>
    <p:cSldViewPr snapToGrid="0" snapToObjects="1">
      <p:cViewPr varScale="1">
        <p:scale>
          <a:sx n="118" d="100"/>
          <a:sy n="118" d="100"/>
        </p:scale>
        <p:origin x="19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 the thunder.</a:t>
            </a:r>
            <a:r>
              <a:rPr lang="en-US" baseline="0" dirty="0"/>
              <a:t>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X6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rain coming.</a:t>
            </a:r>
            <a:r>
              <a:rPr lang="en-US" baseline="0" dirty="0"/>
              <a:t>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0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get wet.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 the thunder.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X6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1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rain coming.</a:t>
            </a:r>
            <a:r>
              <a:rPr lang="en-US" baseline="0" dirty="0"/>
              <a:t>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8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get wet.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3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6B1E4-500F-5447-86A8-2F6F161CAA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C2941-F74D-2348-B09E-143EFC8741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B399A-A087-A94F-9BE1-2B2FF5ED26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9683" r="30758" b="18604"/>
          <a:stretch/>
        </p:blipFill>
        <p:spPr>
          <a:xfrm>
            <a:off x="2710086" y="627358"/>
            <a:ext cx="3837709" cy="3487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3955" y="4296030"/>
            <a:ext cx="9828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Cluinn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tàirneanaich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Cluinn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tàirneanaich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4000" dirty="0">
              <a:latin typeface="Sassoon Primary" panose="020B0503020103030203" pitchFamily="34" charset="77"/>
            </a:endParaRPr>
          </a:p>
          <a:p>
            <a:r>
              <a:rPr lang="en-GB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2" name="Cluinn an Tàirneanai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3267" y="5992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09" y="940706"/>
            <a:ext cx="4696618" cy="3397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4643156"/>
            <a:ext cx="857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.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7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309" y="96982"/>
            <a:ext cx="11859492" cy="68902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1088" y="4058614"/>
            <a:ext cx="4976042" cy="2252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tighinn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tighinn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dirty="0">
              <a:effectLst/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982" y="96982"/>
            <a:ext cx="11859492" cy="6890257"/>
          </a:xfrm>
          <a:prstGeom prst="rect">
            <a:avLst/>
          </a:prstGeom>
        </p:spPr>
      </p:pic>
      <p:pic>
        <p:nvPicPr>
          <p:cNvPr id="4" name="Picture 3" descr="flui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666372"/>
            <a:ext cx="2313709" cy="4189478"/>
          </a:xfrm>
          <a:prstGeom prst="rect">
            <a:avLst/>
          </a:prstGeom>
        </p:spPr>
      </p:pic>
      <p:pic>
        <p:nvPicPr>
          <p:cNvPr id="7" name="Picture 6" descr="sneach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61" y="1288473"/>
            <a:ext cx="1813497" cy="33389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8714" y="4511545"/>
            <a:ext cx="3632726" cy="2252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Bidh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Bidh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dirty="0">
              <a:effectLst/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19683" r="30758" b="18604"/>
          <a:stretch/>
        </p:blipFill>
        <p:spPr>
          <a:xfrm>
            <a:off x="2710086" y="627358"/>
            <a:ext cx="3837709" cy="3487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C72657-4472-154C-A27E-614481934FA7}"/>
              </a:ext>
            </a:extLst>
          </p:cNvPr>
          <p:cNvSpPr/>
          <p:nvPr/>
        </p:nvSpPr>
        <p:spPr>
          <a:xfrm>
            <a:off x="2263955" y="4296030"/>
            <a:ext cx="9828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Cluinn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tàirneanaich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Cluinn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tàirneanaich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4000" dirty="0">
              <a:latin typeface="Sassoon Primary" panose="020B0503020103030203" pitchFamily="34" charset="77"/>
            </a:endParaRPr>
          </a:p>
          <a:p>
            <a:r>
              <a:rPr lang="en-GB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07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09" y="940706"/>
            <a:ext cx="4696618" cy="3397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4643156"/>
            <a:ext cx="857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.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, </a:t>
            </a:r>
            <a:r>
              <a:rPr lang="en-GB" sz="4000" dirty="0" err="1">
                <a:latin typeface="Sassoon Primary" panose="020B0503020103030203" pitchFamily="34" charset="77"/>
              </a:rPr>
              <a:t>èist</a:t>
            </a:r>
            <a:r>
              <a:rPr lang="en-GB" sz="4000" dirty="0">
                <a:latin typeface="Sassoon Primary" panose="020B050302010303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9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309" y="96982"/>
            <a:ext cx="11859492" cy="68902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83EF90-D942-F641-8819-A2124D9C3064}"/>
              </a:ext>
            </a:extLst>
          </p:cNvPr>
          <p:cNvSpPr/>
          <p:nvPr/>
        </p:nvSpPr>
        <p:spPr>
          <a:xfrm>
            <a:off x="2171088" y="4058614"/>
            <a:ext cx="4976042" cy="2252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tighinn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tighinn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dirty="0">
              <a:effectLst/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982" y="96982"/>
            <a:ext cx="11859492" cy="6890257"/>
          </a:xfrm>
          <a:prstGeom prst="rect">
            <a:avLst/>
          </a:prstGeom>
        </p:spPr>
      </p:pic>
      <p:pic>
        <p:nvPicPr>
          <p:cNvPr id="4" name="Picture 3" descr="flui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666372"/>
            <a:ext cx="2313709" cy="4189478"/>
          </a:xfrm>
          <a:prstGeom prst="rect">
            <a:avLst/>
          </a:prstGeom>
        </p:spPr>
      </p:pic>
      <p:pic>
        <p:nvPicPr>
          <p:cNvPr id="7" name="Picture 6" descr="sneach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61" y="1288473"/>
            <a:ext cx="1813497" cy="33389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5098" y="4512272"/>
            <a:ext cx="3632726" cy="2252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Bidh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Bidh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4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dirty="0">
              <a:effectLst/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22478</TotalTime>
  <Words>122</Words>
  <Application>Microsoft Macintosh PowerPoint</Application>
  <PresentationFormat>On-screen Show (4:3)</PresentationFormat>
  <Paragraphs>32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Sassoon Primary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140</cp:revision>
  <dcterms:created xsi:type="dcterms:W3CDTF">2015-03-16T16:16:55Z</dcterms:created>
  <dcterms:modified xsi:type="dcterms:W3CDTF">2020-01-15T15:00:45Z</dcterms:modified>
</cp:coreProperties>
</file>