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61" r:id="rId3"/>
    <p:sldId id="263" r:id="rId4"/>
    <p:sldId id="262" r:id="rId5"/>
    <p:sldId id="260" r:id="rId6"/>
    <p:sldId id="264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assoon Primary" panose="020B0503020103030203" pitchFamily="34" charset="77"/>
      <p:regular r:id="rId14"/>
      <p:bold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 snapToObjects="1">
      <p:cViewPr varScale="1">
        <p:scale>
          <a:sx n="125" d="100"/>
          <a:sy n="125" d="100"/>
        </p:scale>
        <p:origin x="1688" y="168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81BA2-1A0B-9541-977F-CF040B073029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A3C4D-4CCB-9145-B213-BD9AA09A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05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5FAE9-DBFD-0243-9554-04F59F8DF982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4B721-87B6-7F45-967F-98F54AC07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2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are you? I’m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4B721-87B6-7F45-967F-98F54AC07C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0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are you? I’m tired.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4B721-87B6-7F45-967F-98F54AC07C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75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are you? Not bad.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4B721-87B6-7F45-967F-98F54AC07C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1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are you? I am cold.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4B721-87B6-7F45-967F-98F54AC07C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85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are you? I am hot.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4B721-87B6-7F45-967F-98F54AC07C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6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are you? I am busy.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4B721-87B6-7F45-967F-98F54AC07C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3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29D8E3-1631-9E4E-A5A7-11CFDE54AD29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DD4F0-3033-7F48-A07A-AF94F2E7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1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29D8E3-1631-9E4E-A5A7-11CFDE54AD29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DD4F0-3033-7F48-A07A-AF94F2E7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29D8E3-1631-9E4E-A5A7-11CFDE54AD29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DD4F0-3033-7F48-A07A-AF94F2E7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29D8E3-1631-9E4E-A5A7-11CFDE54AD29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DD4F0-3033-7F48-A07A-AF94F2E7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8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29D8E3-1631-9E4E-A5A7-11CFDE54AD29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DD4F0-3033-7F48-A07A-AF94F2E7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6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29D8E3-1631-9E4E-A5A7-11CFDE54AD29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DD4F0-3033-7F48-A07A-AF94F2E7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29D8E3-1631-9E4E-A5A7-11CFDE54AD29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DD4F0-3033-7F48-A07A-AF94F2E7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29D8E3-1631-9E4E-A5A7-11CFDE54AD29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DD4F0-3033-7F48-A07A-AF94F2E7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8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29D8E3-1631-9E4E-A5A7-11CFDE54AD29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DD4F0-3033-7F48-A07A-AF94F2E7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8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29D8E3-1631-9E4E-A5A7-11CFDE54AD29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DD4F0-3033-7F48-A07A-AF94F2E7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7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29D8E3-1631-9E4E-A5A7-11CFDE54AD29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DD4F0-3033-7F48-A07A-AF94F2E70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6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E52AF3-699C-A746-A04E-1B2E88E42DF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8961DA-CE8E-4640-84FE-951175EC02A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F13769-BC1E-EA4F-A48E-F80757ED99D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0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av"/><Relationship Id="rId7" Type="http://schemas.openxmlformats.org/officeDocument/2006/relationships/image" Target="../media/image3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image" Target="../media/image3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audio" Target="../media/media3.wav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wav"/><Relationship Id="rId7" Type="http://schemas.openxmlformats.org/officeDocument/2006/relationships/image" Target="../media/image3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audio" Target="../media/media4.wav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5.wav"/><Relationship Id="rId7" Type="http://schemas.openxmlformats.org/officeDocument/2006/relationships/image" Target="../media/image3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audio" Target="../media/media5.wav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6.wav"/><Relationship Id="rId7" Type="http://schemas.openxmlformats.org/officeDocument/2006/relationships/image" Target="../media/image3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audio" Target="../media/media6.wav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7.wav"/><Relationship Id="rId7" Type="http://schemas.openxmlformats.org/officeDocument/2006/relationships/image" Target="../media/image3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audio" Target="../media/media7.wav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utterstock_472736854.eps">
            <a:extLst>
              <a:ext uri="{FF2B5EF4-FFF2-40B4-BE49-F238E27FC236}">
                <a16:creationId xmlns:a16="http://schemas.microsoft.com/office/drawing/2014/main" id="{4DAEE79B-934C-F646-B62D-41417E53024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t="6173" r="63418" b="51852"/>
          <a:stretch/>
        </p:blipFill>
        <p:spPr>
          <a:xfrm>
            <a:off x="2170767" y="1460938"/>
            <a:ext cx="4430040" cy="4635239"/>
          </a:xfrm>
          <a:prstGeom prst="rect">
            <a:avLst/>
          </a:prstGeom>
        </p:spPr>
      </p:pic>
      <p:pic>
        <p:nvPicPr>
          <p:cNvPr id="7" name="Picture 6" descr="ciamar a tha thu 2.ps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5" y="543562"/>
            <a:ext cx="2680606" cy="158474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6600807" y="828892"/>
            <a:ext cx="2117558" cy="1299410"/>
          </a:xfrm>
          <a:prstGeom prst="wedgeEllipseCallout">
            <a:avLst>
              <a:gd name="adj1" fmla="val -75919"/>
              <a:gd name="adj2" fmla="val 673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639869" y="1215680"/>
            <a:ext cx="2117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Sassoon Primary" panose="020B0503020103030203" pitchFamily="34" charset="77"/>
              </a:rPr>
              <a:t>Tha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gu</a:t>
            </a:r>
            <a:r>
              <a:rPr lang="en-GB" sz="2400" dirty="0">
                <a:latin typeface="Sassoon Primary" panose="020B0503020103030203" pitchFamily="34" charset="77"/>
              </a:rPr>
              <a:t> math.</a:t>
            </a:r>
          </a:p>
        </p:txBody>
      </p:sp>
      <p:pic>
        <p:nvPicPr>
          <p:cNvPr id="2" name="Online Media 1" descr="101.wav">
            <a:hlinkClick r:id="" action="ppaction://media"/>
            <a:extLst>
              <a:ext uri="{FF2B5EF4-FFF2-40B4-BE49-F238E27FC236}">
                <a16:creationId xmlns:a16="http://schemas.microsoft.com/office/drawing/2014/main" id="{5FE5FA82-7C25-794C-9703-2320133EA6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64328" y="5283377"/>
            <a:ext cx="812800" cy="812800"/>
          </a:xfrm>
          <a:prstGeom prst="rect">
            <a:avLst/>
          </a:prstGeom>
        </p:spPr>
      </p:pic>
      <p:pic>
        <p:nvPicPr>
          <p:cNvPr id="3" name="Online Media 2" descr="102.wav">
            <a:hlinkClick r:id="" action="ppaction://media"/>
            <a:extLst>
              <a:ext uri="{FF2B5EF4-FFF2-40B4-BE49-F238E27FC236}">
                <a16:creationId xmlns:a16="http://schemas.microsoft.com/office/drawing/2014/main" id="{AA4468A9-EAB8-9F4C-B1C3-E53B707DA5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30866" y="52833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1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utterstock_472736854.eps">
            <a:extLst>
              <a:ext uri="{FF2B5EF4-FFF2-40B4-BE49-F238E27FC236}">
                <a16:creationId xmlns:a16="http://schemas.microsoft.com/office/drawing/2014/main" id="{970C40FB-5E67-434E-A3C9-89DF144181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t="6173" r="79737" b="51852"/>
          <a:stretch/>
        </p:blipFill>
        <p:spPr>
          <a:xfrm>
            <a:off x="637155" y="1363578"/>
            <a:ext cx="2327661" cy="4635239"/>
          </a:xfrm>
          <a:prstGeom prst="rect">
            <a:avLst/>
          </a:prstGeom>
        </p:spPr>
      </p:pic>
      <p:pic>
        <p:nvPicPr>
          <p:cNvPr id="7" name="Picture 6" descr="ciamar left.ps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10" y="453476"/>
            <a:ext cx="2987771" cy="1766331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6483346" y="1483786"/>
            <a:ext cx="2117558" cy="1235243"/>
          </a:xfrm>
          <a:prstGeom prst="wedgeEllipseCallout">
            <a:avLst>
              <a:gd name="adj1" fmla="val -54603"/>
              <a:gd name="adj2" fmla="val 540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567426" y="1870574"/>
            <a:ext cx="2044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Sassoon Primary" panose="020B0503020103030203" pitchFamily="34" charset="77"/>
              </a:rPr>
              <a:t>Tha</a:t>
            </a:r>
            <a:r>
              <a:rPr lang="en-GB" sz="2400" dirty="0">
                <a:latin typeface="Sassoon Primary" panose="020B0503020103030203" pitchFamily="34" charset="77"/>
              </a:rPr>
              <a:t> mi </a:t>
            </a:r>
            <a:r>
              <a:rPr lang="en-GB" sz="2400" dirty="0" err="1">
                <a:latin typeface="Sassoon Primary" panose="020B0503020103030203" pitchFamily="34" charset="77"/>
              </a:rPr>
              <a:t>sgìth</a:t>
            </a:r>
            <a:r>
              <a:rPr lang="en-GB" sz="24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4B3B84-257A-2E46-A1EC-FA9E43A186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5434" y="1796662"/>
            <a:ext cx="1279197" cy="3906737"/>
          </a:xfrm>
          <a:prstGeom prst="rect">
            <a:avLst/>
          </a:prstGeom>
        </p:spPr>
      </p:pic>
      <p:pic>
        <p:nvPicPr>
          <p:cNvPr id="10" name="Online Media 1" descr="101.wav">
            <a:hlinkClick r:id="" action="ppaction://media"/>
            <a:extLst>
              <a:ext uri="{FF2B5EF4-FFF2-40B4-BE49-F238E27FC236}">
                <a16:creationId xmlns:a16="http://schemas.microsoft.com/office/drawing/2014/main" id="{F3A377E8-9BE8-6244-926B-84FF4CEAE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37155" y="5296284"/>
            <a:ext cx="812800" cy="812800"/>
          </a:xfrm>
          <a:prstGeom prst="rect">
            <a:avLst/>
          </a:prstGeom>
        </p:spPr>
      </p:pic>
      <p:pic>
        <p:nvPicPr>
          <p:cNvPr id="2" name="Online Media 1" descr="103.wav">
            <a:hlinkClick r:id="" action="ppaction://media"/>
            <a:extLst>
              <a:ext uri="{FF2B5EF4-FFF2-40B4-BE49-F238E27FC236}">
                <a16:creationId xmlns:a16="http://schemas.microsoft.com/office/drawing/2014/main" id="{72DFA08D-594C-5344-8CB4-89687C8524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53086" y="52969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6441362" y="1700463"/>
            <a:ext cx="2117558" cy="1379622"/>
          </a:xfrm>
          <a:prstGeom prst="wedgeEllipseCallout">
            <a:avLst>
              <a:gd name="adj1" fmla="val -75162"/>
              <a:gd name="adj2" fmla="val 272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441363" y="2186430"/>
            <a:ext cx="2117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 Primary" panose="020B0503020103030203" pitchFamily="34" charset="77"/>
              </a:rPr>
              <a:t>Chan </a:t>
            </a:r>
            <a:r>
              <a:rPr lang="en-GB" sz="2400" dirty="0" err="1">
                <a:latin typeface="Sassoon Primary" panose="020B0503020103030203" pitchFamily="34" charset="77"/>
              </a:rPr>
              <a:t>eil</a:t>
            </a:r>
            <a:r>
              <a:rPr lang="en-GB" sz="2400" dirty="0">
                <a:latin typeface="Sassoon Primary" panose="020B0503020103030203" pitchFamily="34" charset="77"/>
              </a:rPr>
              <a:t> </a:t>
            </a:r>
            <a:r>
              <a:rPr lang="en-GB" sz="2400" dirty="0" err="1">
                <a:latin typeface="Sassoon Primary" panose="020B0503020103030203" pitchFamily="34" charset="77"/>
              </a:rPr>
              <a:t>dona</a:t>
            </a:r>
            <a:r>
              <a:rPr lang="en-GB" sz="24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10" name="Picture 9" descr="shutterstock_472736854.eps">
            <a:extLst>
              <a:ext uri="{FF2B5EF4-FFF2-40B4-BE49-F238E27FC236}">
                <a16:creationId xmlns:a16="http://schemas.microsoft.com/office/drawing/2014/main" id="{2392AFD4-E252-7343-BD64-1A0E6B7FB8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t="6173" r="79737" b="51852"/>
          <a:stretch/>
        </p:blipFill>
        <p:spPr>
          <a:xfrm>
            <a:off x="637155" y="1363578"/>
            <a:ext cx="2327661" cy="4635239"/>
          </a:xfrm>
          <a:prstGeom prst="rect">
            <a:avLst/>
          </a:prstGeom>
        </p:spPr>
      </p:pic>
      <p:pic>
        <p:nvPicPr>
          <p:cNvPr id="11" name="Picture 10" descr="ciamar left.psd">
            <a:extLst>
              <a:ext uri="{FF2B5EF4-FFF2-40B4-BE49-F238E27FC236}">
                <a16:creationId xmlns:a16="http://schemas.microsoft.com/office/drawing/2014/main" id="{C1831A49-B893-4F47-B7D9-568CD6C052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10" y="453476"/>
            <a:ext cx="2987771" cy="17663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A12581-7487-CF42-8F1D-D88E560E9E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3274" y="2090242"/>
            <a:ext cx="1237374" cy="3665133"/>
          </a:xfrm>
          <a:prstGeom prst="rect">
            <a:avLst/>
          </a:prstGeom>
        </p:spPr>
      </p:pic>
      <p:pic>
        <p:nvPicPr>
          <p:cNvPr id="7" name="Online Media 1" descr="101.wav">
            <a:hlinkClick r:id="" action="ppaction://media"/>
            <a:extLst>
              <a:ext uri="{FF2B5EF4-FFF2-40B4-BE49-F238E27FC236}">
                <a16:creationId xmlns:a16="http://schemas.microsoft.com/office/drawing/2014/main" id="{4D9F8EA6-7F13-2D40-A47D-4BF2C9CCA2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4328" y="5283377"/>
            <a:ext cx="812800" cy="812800"/>
          </a:xfrm>
          <a:prstGeom prst="rect">
            <a:avLst/>
          </a:prstGeom>
        </p:spPr>
      </p:pic>
      <p:pic>
        <p:nvPicPr>
          <p:cNvPr id="3" name="Online Media 2" descr="104.wav">
            <a:hlinkClick r:id="" action="ppaction://media"/>
            <a:extLst>
              <a:ext uri="{FF2B5EF4-FFF2-40B4-BE49-F238E27FC236}">
                <a16:creationId xmlns:a16="http://schemas.microsoft.com/office/drawing/2014/main" id="{5C027790-8449-5D43-8C61-80CA0184868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66872" y="52833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6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6497053" y="1556083"/>
            <a:ext cx="2117558" cy="1010653"/>
          </a:xfrm>
          <a:prstGeom prst="wedgeEllipseCallout">
            <a:avLst>
              <a:gd name="adj1" fmla="val -78192"/>
              <a:gd name="adj2" fmla="val 928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616326" y="1866035"/>
            <a:ext cx="199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Sassoon Primary" panose="020B0503020103030203" pitchFamily="34" charset="77"/>
              </a:rPr>
              <a:t>Tha</a:t>
            </a:r>
            <a:r>
              <a:rPr lang="en-GB" sz="2400" dirty="0">
                <a:latin typeface="Sassoon Primary" panose="020B0503020103030203" pitchFamily="34" charset="77"/>
              </a:rPr>
              <a:t> mi </a:t>
            </a:r>
            <a:r>
              <a:rPr lang="en-GB" sz="2400" dirty="0" err="1">
                <a:latin typeface="Sassoon Primary" panose="020B0503020103030203" pitchFamily="34" charset="77"/>
              </a:rPr>
              <a:t>fuar</a:t>
            </a:r>
            <a:r>
              <a:rPr lang="en-GB" sz="24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8" name="Picture 7" descr="shutterstock_472736854.eps">
            <a:extLst>
              <a:ext uri="{FF2B5EF4-FFF2-40B4-BE49-F238E27FC236}">
                <a16:creationId xmlns:a16="http://schemas.microsoft.com/office/drawing/2014/main" id="{E535CC8C-EDA4-DC45-9A3E-E3A945FD36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t="6173" r="79737" b="51852"/>
          <a:stretch/>
        </p:blipFill>
        <p:spPr>
          <a:xfrm>
            <a:off x="637155" y="1363578"/>
            <a:ext cx="2327661" cy="4635239"/>
          </a:xfrm>
          <a:prstGeom prst="rect">
            <a:avLst/>
          </a:prstGeom>
        </p:spPr>
      </p:pic>
      <p:pic>
        <p:nvPicPr>
          <p:cNvPr id="11" name="Picture 10" descr="ciamar left.psd">
            <a:extLst>
              <a:ext uri="{FF2B5EF4-FFF2-40B4-BE49-F238E27FC236}">
                <a16:creationId xmlns:a16="http://schemas.microsoft.com/office/drawing/2014/main" id="{B551BA0B-ACDA-7947-B8BE-518E7B35B7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350" y="320578"/>
            <a:ext cx="2987771" cy="17663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69915E-C12C-CC4C-B86A-74B220DC96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3064" y="1583799"/>
            <a:ext cx="1189569" cy="4194796"/>
          </a:xfrm>
          <a:prstGeom prst="rect">
            <a:avLst/>
          </a:prstGeom>
        </p:spPr>
      </p:pic>
      <p:pic>
        <p:nvPicPr>
          <p:cNvPr id="7" name="Online Media 1" descr="101.wav">
            <a:hlinkClick r:id="" action="ppaction://media"/>
            <a:extLst>
              <a:ext uri="{FF2B5EF4-FFF2-40B4-BE49-F238E27FC236}">
                <a16:creationId xmlns:a16="http://schemas.microsoft.com/office/drawing/2014/main" id="{0322A54E-D1BA-094E-8430-99C4DE743F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4328" y="5283377"/>
            <a:ext cx="812800" cy="812800"/>
          </a:xfrm>
          <a:prstGeom prst="rect">
            <a:avLst/>
          </a:prstGeom>
        </p:spPr>
      </p:pic>
      <p:pic>
        <p:nvPicPr>
          <p:cNvPr id="3" name="Online Media 2" descr="105.wav">
            <a:hlinkClick r:id="" action="ppaction://media"/>
            <a:extLst>
              <a:ext uri="{FF2B5EF4-FFF2-40B4-BE49-F238E27FC236}">
                <a16:creationId xmlns:a16="http://schemas.microsoft.com/office/drawing/2014/main" id="{67D10DA6-5476-D147-B2EE-256987DFC5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15469" y="52942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1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6625390" y="1470964"/>
            <a:ext cx="2117558" cy="1288278"/>
          </a:xfrm>
          <a:prstGeom prst="wedgeEllipseCallout">
            <a:avLst>
              <a:gd name="adj1" fmla="val -74404"/>
              <a:gd name="adj2" fmla="val 849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625391" y="1950509"/>
            <a:ext cx="2117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Sassoon Primary" panose="020B0503020103030203" pitchFamily="34" charset="77"/>
              </a:rPr>
              <a:t>Tha</a:t>
            </a:r>
            <a:r>
              <a:rPr lang="en-GB" sz="2400" dirty="0">
                <a:latin typeface="Sassoon Primary" panose="020B0503020103030203" pitchFamily="34" charset="77"/>
              </a:rPr>
              <a:t> mi </a:t>
            </a:r>
            <a:r>
              <a:rPr lang="en-GB" sz="2400" dirty="0" err="1">
                <a:latin typeface="Sassoon Primary" panose="020B0503020103030203" pitchFamily="34" charset="77"/>
              </a:rPr>
              <a:t>teth</a:t>
            </a:r>
            <a:r>
              <a:rPr lang="en-GB" sz="24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10" name="Picture 9" descr="shutterstock_472736854.eps">
            <a:extLst>
              <a:ext uri="{FF2B5EF4-FFF2-40B4-BE49-F238E27FC236}">
                <a16:creationId xmlns:a16="http://schemas.microsoft.com/office/drawing/2014/main" id="{4F5B30E7-4FBE-D446-B263-714A5321F0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t="6173" r="79737" b="51852"/>
          <a:stretch/>
        </p:blipFill>
        <p:spPr>
          <a:xfrm>
            <a:off x="637155" y="1363578"/>
            <a:ext cx="2327661" cy="4635239"/>
          </a:xfrm>
          <a:prstGeom prst="rect">
            <a:avLst/>
          </a:prstGeom>
        </p:spPr>
      </p:pic>
      <p:pic>
        <p:nvPicPr>
          <p:cNvPr id="11" name="Picture 10" descr="ciamar left.psd">
            <a:extLst>
              <a:ext uri="{FF2B5EF4-FFF2-40B4-BE49-F238E27FC236}">
                <a16:creationId xmlns:a16="http://schemas.microsoft.com/office/drawing/2014/main" id="{A19608DE-CA00-DD4C-BEF4-ACC30F20D5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10" y="453476"/>
            <a:ext cx="2987771" cy="17663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43BE37F-FCE9-714E-8DA2-AAF72275BA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9667" y="1838850"/>
            <a:ext cx="1199519" cy="3901884"/>
          </a:xfrm>
          <a:prstGeom prst="rect">
            <a:avLst/>
          </a:prstGeom>
        </p:spPr>
      </p:pic>
      <p:pic>
        <p:nvPicPr>
          <p:cNvPr id="7" name="Online Media 1" descr="101.wav">
            <a:hlinkClick r:id="" action="ppaction://media"/>
            <a:extLst>
              <a:ext uri="{FF2B5EF4-FFF2-40B4-BE49-F238E27FC236}">
                <a16:creationId xmlns:a16="http://schemas.microsoft.com/office/drawing/2014/main" id="{16DA2F56-2257-D045-B107-45C6230E25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4328" y="5283377"/>
            <a:ext cx="812800" cy="812800"/>
          </a:xfrm>
          <a:prstGeom prst="rect">
            <a:avLst/>
          </a:prstGeom>
        </p:spPr>
      </p:pic>
      <p:pic>
        <p:nvPicPr>
          <p:cNvPr id="3" name="Online Media 2" descr="106.wav">
            <a:hlinkClick r:id="" action="ppaction://media"/>
            <a:extLst>
              <a:ext uri="{FF2B5EF4-FFF2-40B4-BE49-F238E27FC236}">
                <a16:creationId xmlns:a16="http://schemas.microsoft.com/office/drawing/2014/main" id="{FBC5B771-9812-9444-83F6-7EEC687E5BF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66872" y="528337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4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3978252" y="1828800"/>
            <a:ext cx="2117558" cy="1106905"/>
          </a:xfrm>
          <a:prstGeom prst="wedgeEllipseCallout">
            <a:avLst>
              <a:gd name="adj1" fmla="val 83172"/>
              <a:gd name="adj2" fmla="val 594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091705" y="2157084"/>
            <a:ext cx="200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Sassoon Primary" panose="020B0503020103030203" pitchFamily="34" charset="77"/>
              </a:rPr>
              <a:t>Tha</a:t>
            </a:r>
            <a:r>
              <a:rPr lang="en-GB" sz="2400" dirty="0">
                <a:latin typeface="Sassoon Primary" panose="020B0503020103030203" pitchFamily="34" charset="77"/>
              </a:rPr>
              <a:t> mi </a:t>
            </a:r>
            <a:r>
              <a:rPr lang="en-GB" sz="2400" dirty="0" err="1">
                <a:latin typeface="Sassoon Primary" panose="020B0503020103030203" pitchFamily="34" charset="77"/>
              </a:rPr>
              <a:t>trang</a:t>
            </a:r>
            <a:r>
              <a:rPr lang="en-GB" sz="2400" dirty="0">
                <a:latin typeface="Sassoon Primary" panose="020B0503020103030203" pitchFamily="34" charset="77"/>
              </a:rPr>
              <a:t>.</a:t>
            </a:r>
          </a:p>
        </p:txBody>
      </p:sp>
      <p:pic>
        <p:nvPicPr>
          <p:cNvPr id="8" name="Picture 7" descr="shutterstock_472736854.eps">
            <a:extLst>
              <a:ext uri="{FF2B5EF4-FFF2-40B4-BE49-F238E27FC236}">
                <a16:creationId xmlns:a16="http://schemas.microsoft.com/office/drawing/2014/main" id="{1B8A7327-1BCD-9C40-A23E-62EC73738C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t="6173" r="79737" b="51852"/>
          <a:stretch/>
        </p:blipFill>
        <p:spPr>
          <a:xfrm>
            <a:off x="637155" y="1363578"/>
            <a:ext cx="2327661" cy="4635239"/>
          </a:xfrm>
          <a:prstGeom prst="rect">
            <a:avLst/>
          </a:prstGeom>
        </p:spPr>
      </p:pic>
      <p:pic>
        <p:nvPicPr>
          <p:cNvPr id="9" name="Picture 8" descr="ciamar left.psd">
            <a:extLst>
              <a:ext uri="{FF2B5EF4-FFF2-40B4-BE49-F238E27FC236}">
                <a16:creationId xmlns:a16="http://schemas.microsoft.com/office/drawing/2014/main" id="{9253C520-FCF3-C245-A1F3-4144639152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10" y="453476"/>
            <a:ext cx="2987771" cy="17663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7D878E-A412-2D4A-8DCD-72A4C69458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7636" y="755352"/>
            <a:ext cx="1441454" cy="4919745"/>
          </a:xfrm>
          <a:prstGeom prst="rect">
            <a:avLst/>
          </a:prstGeom>
        </p:spPr>
      </p:pic>
      <p:pic>
        <p:nvPicPr>
          <p:cNvPr id="7" name="Online Media 1" descr="101.wav">
            <a:hlinkClick r:id="" action="ppaction://media"/>
            <a:extLst>
              <a:ext uri="{FF2B5EF4-FFF2-40B4-BE49-F238E27FC236}">
                <a16:creationId xmlns:a16="http://schemas.microsoft.com/office/drawing/2014/main" id="{0AD36719-919B-7F46-AFBF-31B8F67CE5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1671" y="5283377"/>
            <a:ext cx="812800" cy="812800"/>
          </a:xfrm>
          <a:prstGeom prst="rect">
            <a:avLst/>
          </a:prstGeom>
        </p:spPr>
      </p:pic>
      <p:pic>
        <p:nvPicPr>
          <p:cNvPr id="3" name="Online Media 2" descr="107.wav">
            <a:hlinkClick r:id="" action="ppaction://media"/>
            <a:extLst>
              <a:ext uri="{FF2B5EF4-FFF2-40B4-BE49-F238E27FC236}">
                <a16:creationId xmlns:a16="http://schemas.microsoft.com/office/drawing/2014/main" id="{F04E7DEC-652F-5C49-8EE1-5AB551884A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46153" y="52686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7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15338</TotalTime>
  <Words>75</Words>
  <Application>Microsoft Macintosh PowerPoint</Application>
  <PresentationFormat>On-screen Show (4:3)</PresentationFormat>
  <Paragraphs>18</Paragraphs>
  <Slides>6</Slides>
  <Notes>6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Sassoon Primary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McCormack</dc:creator>
  <cp:lastModifiedBy>Anne McCormack</cp:lastModifiedBy>
  <cp:revision>59</cp:revision>
  <dcterms:created xsi:type="dcterms:W3CDTF">2015-05-11T12:22:10Z</dcterms:created>
  <dcterms:modified xsi:type="dcterms:W3CDTF">2019-12-16T15:17:05Z</dcterms:modified>
</cp:coreProperties>
</file>