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Sassoon Primary" panose="020B0503020103030203" pitchFamily="34" charset="77"/>
      <p:regular r:id="rId13"/>
      <p:bold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84" autoAdjust="0"/>
    <p:restoredTop sz="94694"/>
  </p:normalViewPr>
  <p:slideViewPr>
    <p:cSldViewPr snapToGrid="0">
      <p:cViewPr varScale="1">
        <p:scale>
          <a:sx n="125" d="100"/>
          <a:sy n="125" d="100"/>
        </p:scale>
        <p:origin x="1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A7920-98AD-4772-8C42-DB4C687445C9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A9F22-3D61-45C4-9EA6-C0AD9EAF0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48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Màiri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are you?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Màiri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Peekaboo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368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is Calum?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122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is Maisie?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85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is George?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31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34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4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51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4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22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559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19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30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00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65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16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CC455F-6EAA-224A-BE7B-D097CD20DF5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2E043-FEF7-DA45-828A-4E21FE7E5C7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70B9A9-7FB8-D649-825A-A732E01B4C6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9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1980" y="2205980"/>
            <a:ext cx="373189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300" dirty="0" err="1">
                <a:latin typeface="Sassoon Primary" panose="020B0503020103030203" pitchFamily="34" charset="77"/>
              </a:rPr>
              <a:t>Càit</a:t>
            </a:r>
            <a:r>
              <a:rPr lang="en-GB" sz="3300" dirty="0">
                <a:latin typeface="Sassoon Primary" panose="020B0503020103030203" pitchFamily="34" charset="77"/>
              </a:rPr>
              <a:t> a </a:t>
            </a:r>
            <a:r>
              <a:rPr lang="en-GB" sz="3300" dirty="0" err="1">
                <a:latin typeface="Sassoon Primary" panose="020B0503020103030203" pitchFamily="34" charset="77"/>
              </a:rPr>
              <a:t>bheil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Màiri</a:t>
            </a:r>
            <a:r>
              <a:rPr lang="en-GB" sz="3300" dirty="0">
                <a:latin typeface="Sassoon Primary" panose="020B0503020103030203" pitchFamily="34" charset="77"/>
              </a:rPr>
              <a:t>?</a:t>
            </a:r>
          </a:p>
          <a:p>
            <a:r>
              <a:rPr lang="en-GB" sz="3300" dirty="0" err="1">
                <a:latin typeface="Sassoon Primary" panose="020B0503020103030203" pitchFamily="34" charset="77"/>
              </a:rPr>
              <a:t>Càit</a:t>
            </a:r>
            <a:r>
              <a:rPr lang="en-GB" sz="3300" dirty="0">
                <a:latin typeface="Sassoon Primary" panose="020B0503020103030203" pitchFamily="34" charset="77"/>
              </a:rPr>
              <a:t> a </a:t>
            </a:r>
            <a:r>
              <a:rPr lang="en-GB" sz="3300" dirty="0" err="1">
                <a:latin typeface="Sassoon Primary" panose="020B0503020103030203" pitchFamily="34" charset="77"/>
              </a:rPr>
              <a:t>bheil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thu</a:t>
            </a:r>
            <a:r>
              <a:rPr lang="en-GB" sz="3300" dirty="0">
                <a:latin typeface="Sassoon Primary" panose="020B0503020103030203" pitchFamily="34" charset="77"/>
              </a:rPr>
              <a:t>?</a:t>
            </a:r>
          </a:p>
          <a:p>
            <a:r>
              <a:rPr lang="en-GB" sz="3300" dirty="0" err="1">
                <a:latin typeface="Sassoon Primary" panose="020B0503020103030203" pitchFamily="34" charset="77"/>
              </a:rPr>
              <a:t>Càit</a:t>
            </a:r>
            <a:r>
              <a:rPr lang="en-GB" sz="3300" dirty="0">
                <a:latin typeface="Sassoon Primary" panose="020B0503020103030203" pitchFamily="34" charset="77"/>
              </a:rPr>
              <a:t> a </a:t>
            </a:r>
            <a:r>
              <a:rPr lang="en-GB" sz="3300" dirty="0" err="1">
                <a:latin typeface="Sassoon Primary" panose="020B0503020103030203" pitchFamily="34" charset="77"/>
              </a:rPr>
              <a:t>bheil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Màiri</a:t>
            </a:r>
            <a:r>
              <a:rPr lang="en-GB" sz="3300" dirty="0">
                <a:latin typeface="Sassoon Primary" panose="020B0503020103030203" pitchFamily="34" charset="77"/>
              </a:rPr>
              <a:t>?</a:t>
            </a:r>
          </a:p>
          <a:p>
            <a:r>
              <a:rPr lang="en-GB" sz="3300" dirty="0">
                <a:latin typeface="Sassoon Primary" panose="020B0503020103030203" pitchFamily="34" charset="77"/>
              </a:rPr>
              <a:t>Pig a </a:t>
            </a:r>
            <a:r>
              <a:rPr lang="en-GB" sz="3300" dirty="0" err="1">
                <a:latin typeface="Sassoon Primary" panose="020B0503020103030203" pitchFamily="34" charset="77"/>
              </a:rPr>
              <a:t>bù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2" y="2051676"/>
            <a:ext cx="3659029" cy="2779727"/>
          </a:xfrm>
          <a:prstGeom prst="rect">
            <a:avLst/>
          </a:prstGeom>
        </p:spPr>
      </p:pic>
      <p:pic>
        <p:nvPicPr>
          <p:cNvPr id="2" name="Càit a bheil Màir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86675" y="609764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1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1980" y="2205980"/>
            <a:ext cx="373189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300" dirty="0" err="1">
                <a:latin typeface="Sassoon Primary" panose="020B0503020103030203" pitchFamily="34" charset="77"/>
              </a:rPr>
              <a:t>Càit</a:t>
            </a:r>
            <a:r>
              <a:rPr lang="en-GB" sz="3300" dirty="0">
                <a:latin typeface="Sassoon Primary" panose="020B0503020103030203" pitchFamily="34" charset="77"/>
              </a:rPr>
              <a:t> a </a:t>
            </a:r>
            <a:r>
              <a:rPr lang="en-GB" sz="3300" dirty="0" err="1">
                <a:latin typeface="Sassoon Primary" panose="020B0503020103030203" pitchFamily="34" charset="77"/>
              </a:rPr>
              <a:t>bheil</a:t>
            </a:r>
            <a:r>
              <a:rPr lang="en-GB" sz="3300" dirty="0">
                <a:latin typeface="Sassoon Primary" panose="020B0503020103030203" pitchFamily="34" charset="77"/>
              </a:rPr>
              <a:t> Calum?</a:t>
            </a:r>
          </a:p>
          <a:p>
            <a:r>
              <a:rPr lang="en-GB" sz="3300" dirty="0" err="1">
                <a:latin typeface="Sassoon Primary" panose="020B0503020103030203" pitchFamily="34" charset="77"/>
              </a:rPr>
              <a:t>Càit</a:t>
            </a:r>
            <a:r>
              <a:rPr lang="en-GB" sz="3300" dirty="0">
                <a:latin typeface="Sassoon Primary" panose="020B0503020103030203" pitchFamily="34" charset="77"/>
              </a:rPr>
              <a:t> a </a:t>
            </a:r>
            <a:r>
              <a:rPr lang="en-GB" sz="3300" dirty="0" err="1">
                <a:latin typeface="Sassoon Primary" panose="020B0503020103030203" pitchFamily="34" charset="77"/>
              </a:rPr>
              <a:t>bheil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thu</a:t>
            </a:r>
            <a:r>
              <a:rPr lang="en-GB" sz="3300" dirty="0">
                <a:latin typeface="Sassoon Primary" panose="020B0503020103030203" pitchFamily="34" charset="77"/>
              </a:rPr>
              <a:t>?</a:t>
            </a:r>
          </a:p>
          <a:p>
            <a:r>
              <a:rPr lang="en-GB" sz="3300" dirty="0" err="1">
                <a:latin typeface="Sassoon Primary" panose="020B0503020103030203" pitchFamily="34" charset="77"/>
              </a:rPr>
              <a:t>Càit</a:t>
            </a:r>
            <a:r>
              <a:rPr lang="en-GB" sz="3300" dirty="0">
                <a:latin typeface="Sassoon Primary" panose="020B0503020103030203" pitchFamily="34" charset="77"/>
              </a:rPr>
              <a:t> a </a:t>
            </a:r>
            <a:r>
              <a:rPr lang="en-GB" sz="3300" dirty="0" err="1">
                <a:latin typeface="Sassoon Primary" panose="020B0503020103030203" pitchFamily="34" charset="77"/>
              </a:rPr>
              <a:t>bheil</a:t>
            </a:r>
            <a:r>
              <a:rPr lang="en-GB" sz="3300" dirty="0">
                <a:latin typeface="Sassoon Primary" panose="020B0503020103030203" pitchFamily="34" charset="77"/>
              </a:rPr>
              <a:t> Calum?</a:t>
            </a:r>
          </a:p>
          <a:p>
            <a:r>
              <a:rPr lang="en-GB" sz="3300" dirty="0">
                <a:latin typeface="Sassoon Primary" panose="020B0503020103030203" pitchFamily="34" charset="77"/>
              </a:rPr>
              <a:t>Pig a </a:t>
            </a:r>
            <a:r>
              <a:rPr lang="en-GB" sz="3300" dirty="0" err="1">
                <a:latin typeface="Sassoon Primary" panose="020B0503020103030203" pitchFamily="34" charset="77"/>
              </a:rPr>
              <a:t>bù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2" y="2051676"/>
            <a:ext cx="3659029" cy="277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32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00500" y="2205980"/>
            <a:ext cx="441769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300" dirty="0" err="1">
                <a:latin typeface="Sassoon Primary" panose="020B0503020103030203" pitchFamily="34" charset="77"/>
              </a:rPr>
              <a:t>Càit</a:t>
            </a:r>
            <a:r>
              <a:rPr lang="en-GB" sz="3300" dirty="0">
                <a:latin typeface="Sassoon Primary" panose="020B0503020103030203" pitchFamily="34" charset="77"/>
              </a:rPr>
              <a:t> a </a:t>
            </a:r>
            <a:r>
              <a:rPr lang="en-GB" sz="3300" dirty="0" err="1">
                <a:latin typeface="Sassoon Primary" panose="020B0503020103030203" pitchFamily="34" charset="77"/>
              </a:rPr>
              <a:t>bheil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Meusaidh</a:t>
            </a:r>
            <a:r>
              <a:rPr lang="en-GB" sz="3300" dirty="0">
                <a:latin typeface="Sassoon Primary" panose="020B0503020103030203" pitchFamily="34" charset="77"/>
              </a:rPr>
              <a:t>?</a:t>
            </a:r>
          </a:p>
          <a:p>
            <a:r>
              <a:rPr lang="en-GB" sz="3300" dirty="0" err="1">
                <a:latin typeface="Sassoon Primary" panose="020B0503020103030203" pitchFamily="34" charset="77"/>
              </a:rPr>
              <a:t>Càit</a:t>
            </a:r>
            <a:r>
              <a:rPr lang="en-GB" sz="3300" dirty="0">
                <a:latin typeface="Sassoon Primary" panose="020B0503020103030203" pitchFamily="34" charset="77"/>
              </a:rPr>
              <a:t> a </a:t>
            </a:r>
            <a:r>
              <a:rPr lang="en-GB" sz="3300" dirty="0" err="1">
                <a:latin typeface="Sassoon Primary" panose="020B0503020103030203" pitchFamily="34" charset="77"/>
              </a:rPr>
              <a:t>bheil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thu</a:t>
            </a:r>
            <a:r>
              <a:rPr lang="en-GB" sz="3300" dirty="0">
                <a:latin typeface="Sassoon Primary" panose="020B0503020103030203" pitchFamily="34" charset="77"/>
              </a:rPr>
              <a:t>?</a:t>
            </a:r>
          </a:p>
          <a:p>
            <a:r>
              <a:rPr lang="en-GB" sz="3300" dirty="0" err="1">
                <a:latin typeface="Sassoon Primary" panose="020B0503020103030203" pitchFamily="34" charset="77"/>
              </a:rPr>
              <a:t>Càit</a:t>
            </a:r>
            <a:r>
              <a:rPr lang="en-GB" sz="3300" dirty="0">
                <a:latin typeface="Sassoon Primary" panose="020B0503020103030203" pitchFamily="34" charset="77"/>
              </a:rPr>
              <a:t> a </a:t>
            </a:r>
            <a:r>
              <a:rPr lang="en-GB" sz="3300" dirty="0" err="1">
                <a:latin typeface="Sassoon Primary" panose="020B0503020103030203" pitchFamily="34" charset="77"/>
              </a:rPr>
              <a:t>bheil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Meusaidh</a:t>
            </a:r>
            <a:r>
              <a:rPr lang="en-GB" sz="3300" dirty="0">
                <a:latin typeface="Sassoon Primary" panose="020B0503020103030203" pitchFamily="34" charset="77"/>
              </a:rPr>
              <a:t>?</a:t>
            </a:r>
          </a:p>
          <a:p>
            <a:r>
              <a:rPr lang="en-GB" sz="3300" dirty="0">
                <a:latin typeface="Sassoon Primary" panose="020B0503020103030203" pitchFamily="34" charset="77"/>
              </a:rPr>
              <a:t>Pig a </a:t>
            </a:r>
            <a:r>
              <a:rPr lang="en-GB" sz="3300" dirty="0" err="1">
                <a:latin typeface="Sassoon Primary" panose="020B0503020103030203" pitchFamily="34" charset="77"/>
              </a:rPr>
              <a:t>bù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2" y="2051676"/>
            <a:ext cx="3659029" cy="277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38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1980" y="2205980"/>
            <a:ext cx="373189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300" dirty="0" err="1">
                <a:latin typeface="Sassoon Primary" panose="020B0503020103030203" pitchFamily="34" charset="77"/>
              </a:rPr>
              <a:t>Càit</a:t>
            </a:r>
            <a:r>
              <a:rPr lang="en-GB" sz="3300" dirty="0">
                <a:latin typeface="Sassoon Primary" panose="020B0503020103030203" pitchFamily="34" charset="77"/>
              </a:rPr>
              <a:t> a </a:t>
            </a:r>
            <a:r>
              <a:rPr lang="en-GB" sz="3300" dirty="0" err="1">
                <a:latin typeface="Sassoon Primary" panose="020B0503020103030203" pitchFamily="34" charset="77"/>
              </a:rPr>
              <a:t>bheil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Seòras</a:t>
            </a:r>
            <a:r>
              <a:rPr lang="en-GB" sz="3300" dirty="0">
                <a:latin typeface="Sassoon Primary" panose="020B0503020103030203" pitchFamily="34" charset="77"/>
              </a:rPr>
              <a:t>?</a:t>
            </a:r>
          </a:p>
          <a:p>
            <a:r>
              <a:rPr lang="en-GB" sz="3300" dirty="0" err="1">
                <a:latin typeface="Sassoon Primary" panose="020B0503020103030203" pitchFamily="34" charset="77"/>
              </a:rPr>
              <a:t>Càit</a:t>
            </a:r>
            <a:r>
              <a:rPr lang="en-GB" sz="3300" dirty="0">
                <a:latin typeface="Sassoon Primary" panose="020B0503020103030203" pitchFamily="34" charset="77"/>
              </a:rPr>
              <a:t> a </a:t>
            </a:r>
            <a:r>
              <a:rPr lang="en-GB" sz="3300" dirty="0" err="1">
                <a:latin typeface="Sassoon Primary" panose="020B0503020103030203" pitchFamily="34" charset="77"/>
              </a:rPr>
              <a:t>bheil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thu</a:t>
            </a:r>
            <a:r>
              <a:rPr lang="en-GB" sz="3300" dirty="0">
                <a:latin typeface="Sassoon Primary" panose="020B0503020103030203" pitchFamily="34" charset="77"/>
              </a:rPr>
              <a:t>?</a:t>
            </a:r>
          </a:p>
          <a:p>
            <a:r>
              <a:rPr lang="en-GB" sz="3300" dirty="0" err="1">
                <a:latin typeface="Sassoon Primary" panose="020B0503020103030203" pitchFamily="34" charset="77"/>
              </a:rPr>
              <a:t>Càit</a:t>
            </a:r>
            <a:r>
              <a:rPr lang="en-GB" sz="3300" dirty="0">
                <a:latin typeface="Sassoon Primary" panose="020B0503020103030203" pitchFamily="34" charset="77"/>
              </a:rPr>
              <a:t> a </a:t>
            </a:r>
            <a:r>
              <a:rPr lang="en-GB" sz="3300" dirty="0" err="1">
                <a:latin typeface="Sassoon Primary" panose="020B0503020103030203" pitchFamily="34" charset="77"/>
              </a:rPr>
              <a:t>bheil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Seòras</a:t>
            </a:r>
            <a:r>
              <a:rPr lang="en-GB" sz="3300" dirty="0">
                <a:latin typeface="Sassoon Primary" panose="020B0503020103030203" pitchFamily="34" charset="77"/>
              </a:rPr>
              <a:t>?</a:t>
            </a:r>
          </a:p>
          <a:p>
            <a:r>
              <a:rPr lang="en-GB" sz="3300" dirty="0">
                <a:latin typeface="Sassoon Primary" panose="020B0503020103030203" pitchFamily="34" charset="77"/>
              </a:rPr>
              <a:t>Pig a </a:t>
            </a:r>
            <a:r>
              <a:rPr lang="en-GB" sz="3300" dirty="0" err="1">
                <a:latin typeface="Sassoon Primary" panose="020B0503020103030203" pitchFamily="34" charset="77"/>
              </a:rPr>
              <a:t>bù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2" y="2051676"/>
            <a:ext cx="3659029" cy="277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47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1643</TotalTime>
  <Words>104</Words>
  <Application>Microsoft Macintosh PowerPoint</Application>
  <PresentationFormat>On-screen Show (4:3)</PresentationFormat>
  <Paragraphs>27</Paragraphs>
  <Slides>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Arial</vt:lpstr>
      <vt:lpstr>Sassoon Primary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Tearlach</dc:creator>
  <cp:lastModifiedBy>Anne McCormack</cp:lastModifiedBy>
  <cp:revision>29</cp:revision>
  <dcterms:created xsi:type="dcterms:W3CDTF">2019-02-05T10:41:58Z</dcterms:created>
  <dcterms:modified xsi:type="dcterms:W3CDTF">2019-12-16T15:15:33Z</dcterms:modified>
</cp:coreProperties>
</file>