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sldIdLst>
    <p:sldId id="258" r:id="rId2"/>
    <p:sldId id="261" r:id="rId3"/>
    <p:sldId id="263" r:id="rId4"/>
    <p:sldId id="264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5ECA-C81C-4E02-9958-981A85ADC1D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2681-04CF-47E1-945F-B9FDED453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9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witch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6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little, black cat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3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spider, a bat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4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big castle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4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4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8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2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5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AF09C-ACD3-F146-B8B9-325209FFEB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3EC02-CAD4-414F-BC9A-137DF1C40C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BE4E5-678B-7A4B-B390-BC7166FF94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298" y="490322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bana-bhuidseach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bana-bhuidseach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0D10C-B9B0-8D41-A60E-D1FBF278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342" y="2281022"/>
            <a:ext cx="2442029" cy="3902886"/>
          </a:xfrm>
          <a:prstGeom prst="rect">
            <a:avLst/>
          </a:prstGeom>
        </p:spPr>
      </p:pic>
      <p:pic>
        <p:nvPicPr>
          <p:cNvPr id="3" name="Online Media 2" descr="Bana-bhuidseach.m4a">
            <a:hlinkClick r:id="" action="ppaction://media"/>
            <a:extLst>
              <a:ext uri="{FF2B5EF4-FFF2-40B4-BE49-F238E27FC236}">
                <a16:creationId xmlns:a16="http://schemas.microsoft.com/office/drawing/2014/main" id="{F87003DA-372A-AB4B-840B-123FE2E9F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6015" y="5961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736" y="543994"/>
            <a:ext cx="6858000" cy="1790700"/>
          </a:xfrm>
        </p:spPr>
        <p:txBody>
          <a:bodyPr/>
          <a:lstStyle/>
          <a:p>
            <a:r>
              <a:rPr lang="en-GB" dirty="0">
                <a:latin typeface="Sassoon Primary" panose="020B0503020103030203" pitchFamily="34" charset="77"/>
              </a:rPr>
              <a:t>cat </a:t>
            </a:r>
            <a:r>
              <a:rPr lang="en-GB" dirty="0" err="1">
                <a:latin typeface="Sassoon Primary" panose="020B0503020103030203" pitchFamily="34" charset="77"/>
              </a:rPr>
              <a:t>beag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dubh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cat </a:t>
            </a:r>
            <a:r>
              <a:rPr lang="en-GB" dirty="0" err="1">
                <a:latin typeface="Sassoon Primary" panose="020B0503020103030203" pitchFamily="34" charset="77"/>
              </a:rPr>
              <a:t>beag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dubh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85AB-3463-6649-8288-BF3B884C5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32315"/>
            <a:ext cx="304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98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Sassoon Primary" panose="020B0503020103030203" pitchFamily="34" charset="77"/>
              </a:rPr>
              <a:t>damhan-allaidh</a:t>
            </a:r>
            <a:r>
              <a:rPr lang="en-GB" dirty="0">
                <a:latin typeface="Sassoon Primary" panose="020B0503020103030203" pitchFamily="34" charset="77"/>
              </a:rPr>
              <a:t>, </a:t>
            </a:r>
            <a:r>
              <a:rPr lang="en-GB" dirty="0" err="1">
                <a:latin typeface="Sassoon Primary" panose="020B0503020103030203" pitchFamily="34" charset="77"/>
              </a:rPr>
              <a:t>ialtag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damhan-allaidh</a:t>
            </a:r>
            <a:r>
              <a:rPr lang="en-GB" dirty="0">
                <a:latin typeface="Sassoon Primary" panose="020B0503020103030203" pitchFamily="34" charset="77"/>
              </a:rPr>
              <a:t>, </a:t>
            </a:r>
            <a:r>
              <a:rPr lang="en-GB" dirty="0" err="1">
                <a:latin typeface="Sassoon Primary" panose="020B0503020103030203" pitchFamily="34" charset="77"/>
              </a:rPr>
              <a:t>ialtag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1324C-EBB2-8147-990A-6A30A102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473" y="3712028"/>
            <a:ext cx="3466401" cy="1484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CF25C-7563-8040-A011-5CFC78F73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126" y="2753633"/>
            <a:ext cx="1975487" cy="29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79775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caisteal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mòr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caisteal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mòr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FC8BE-E9CC-3543-90CA-98BAFF14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20" y="2701471"/>
            <a:ext cx="3311979" cy="31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32</Words>
  <Application>Microsoft Macintosh PowerPoint</Application>
  <PresentationFormat>On-screen Show (4:3)</PresentationFormat>
  <Paragraphs>12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bana-bhuidseach bana-bhuidseach</vt:lpstr>
      <vt:lpstr>cat beag dubh cat beag dubh</vt:lpstr>
      <vt:lpstr>damhan-allaidh, ialtag damhan-allaidh, ialtag</vt:lpstr>
      <vt:lpstr>caisteal mòr caisteal mòr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Oidhche Shamhna</dc:title>
  <dc:creator>Jackie Mullen</dc:creator>
  <cp:lastModifiedBy>Anne McCormack</cp:lastModifiedBy>
  <cp:revision>11</cp:revision>
  <dcterms:created xsi:type="dcterms:W3CDTF">2019-10-22T13:07:56Z</dcterms:created>
  <dcterms:modified xsi:type="dcterms:W3CDTF">2020-02-26T09:58:42Z</dcterms:modified>
</cp:coreProperties>
</file>