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7"/>
  </p:notesMasterIdLst>
  <p:sldIdLst>
    <p:sldId id="256" r:id="rId2"/>
    <p:sldId id="278" r:id="rId3"/>
    <p:sldId id="279" r:id="rId4"/>
    <p:sldId id="280" r:id="rId5"/>
    <p:sldId id="281" r:id="rId6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8"/>
      <p:bold r:id="rId9"/>
      <p:italic r:id="rId10"/>
      <p:boldItalic r:id="rId11"/>
    </p:embeddedFont>
    <p:embeddedFont>
      <p:font typeface="Calibri Light" panose="020F0302020204030204" pitchFamily="34" charset="0"/>
      <p:regular r:id="rId12"/>
      <p:italic r:id="rId13"/>
    </p:embeddedFont>
    <p:embeddedFont>
      <p:font typeface="Sassoon Primary" panose="020B0503020103030203" pitchFamily="34" charset="77"/>
      <p:regular r:id="rId14"/>
      <p:bold r:id="rId15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4" autoAdjust="0"/>
    <p:restoredTop sz="94694"/>
  </p:normalViewPr>
  <p:slideViewPr>
    <p:cSldViewPr snapToGrid="0">
      <p:cViewPr varScale="1">
        <p:scale>
          <a:sx n="117" d="100"/>
          <a:sy n="117" d="100"/>
        </p:scale>
        <p:origin x="1968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10" Type="http://schemas.openxmlformats.org/officeDocument/2006/relationships/font" Target="fonts/font3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F8DC09-B74E-4D96-8D86-733B42CBA799}" type="datetimeFigureOut">
              <a:rPr lang="en-GB" smtClean="0"/>
              <a:t>17/12/2019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8A05FD-C6F5-454F-B8DA-07B2743790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39198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One</a:t>
            </a:r>
            <a:r>
              <a:rPr lang="en-GB" baseline="0" dirty="0"/>
              <a:t> teddy on the bed. X3 Now here’s another one.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8A05FD-C6F5-454F-B8DA-07B274379013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92297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aseline="0" dirty="0"/>
              <a:t>Two teddies on the bed. X3 Now here’s another one.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8A05FD-C6F5-454F-B8DA-07B274379013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5654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aseline="0" dirty="0"/>
              <a:t>Three teddies on the bed. X3 Now here’s another one.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8A05FD-C6F5-454F-B8DA-07B274379013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21846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aseline="0" dirty="0"/>
              <a:t>Four teddies on the bed. X3 Now here’s another one.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8A05FD-C6F5-454F-B8DA-07B274379013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02988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aseline="0" dirty="0"/>
              <a:t>Five teddies on the bed. X3 Up, up, up …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8A05FD-C6F5-454F-B8DA-07B274379013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97339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0DFAA99-8280-49B2-BD46-07B104E12683}" type="datetimeFigureOut">
              <a:rPr lang="en-GB" smtClean="0"/>
              <a:t>17/12/2019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5F62C79-E03A-4BB7-90CD-F57AC5EE64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49686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0DFAA99-8280-49B2-BD46-07B104E12683}" type="datetimeFigureOut">
              <a:rPr lang="en-GB" smtClean="0"/>
              <a:t>17/12/2019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5F62C79-E03A-4BB7-90CD-F57AC5EE64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85662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0DFAA99-8280-49B2-BD46-07B104E12683}" type="datetimeFigureOut">
              <a:rPr lang="en-GB" smtClean="0"/>
              <a:t>17/12/2019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5F62C79-E03A-4BB7-90CD-F57AC5EE64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5129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0DFAA99-8280-49B2-BD46-07B104E12683}" type="datetimeFigureOut">
              <a:rPr lang="en-GB" smtClean="0"/>
              <a:t>17/12/2019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5F62C79-E03A-4BB7-90CD-F57AC5EE64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97721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0DFAA99-8280-49B2-BD46-07B104E12683}" type="datetimeFigureOut">
              <a:rPr lang="en-GB" smtClean="0"/>
              <a:t>17/12/2019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5F62C79-E03A-4BB7-90CD-F57AC5EE64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11338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0DFAA99-8280-49B2-BD46-07B104E12683}" type="datetimeFigureOut">
              <a:rPr lang="en-GB" smtClean="0"/>
              <a:t>17/12/2019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5F62C79-E03A-4BB7-90CD-F57AC5EE64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21131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0DFAA99-8280-49B2-BD46-07B104E12683}" type="datetimeFigureOut">
              <a:rPr lang="en-GB" smtClean="0"/>
              <a:t>17/12/2019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5F62C79-E03A-4BB7-90CD-F57AC5EE64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48892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0DFAA99-8280-49B2-BD46-07B104E12683}" type="datetimeFigureOut">
              <a:rPr lang="en-GB" smtClean="0"/>
              <a:t>17/12/2019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5F62C79-E03A-4BB7-90CD-F57AC5EE64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88550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0DFAA99-8280-49B2-BD46-07B104E12683}" type="datetimeFigureOut">
              <a:rPr lang="en-GB" smtClean="0"/>
              <a:t>17/12/2019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5F62C79-E03A-4BB7-90CD-F57AC5EE64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4723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0DFAA99-8280-49B2-BD46-07B104E12683}" type="datetimeFigureOut">
              <a:rPr lang="en-GB" smtClean="0"/>
              <a:t>17/12/2019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5F62C79-E03A-4BB7-90CD-F57AC5EE64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2686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0DFAA99-8280-49B2-BD46-07B104E12683}" type="datetimeFigureOut">
              <a:rPr lang="en-GB" smtClean="0"/>
              <a:t>17/12/2019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5F62C79-E03A-4BB7-90CD-F57AC5EE64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98296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5A60EB0-40D0-A349-928D-529ACAFC8852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-1212019" y="887469"/>
            <a:ext cx="1600200" cy="4953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D6AE414-31CF-5D48-8790-870567AFDADF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8821559" y="887469"/>
            <a:ext cx="1600200" cy="4953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8ABA1BC-4E15-C549-AA1B-EFCF0DA55745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080" y="5970531"/>
            <a:ext cx="8371840" cy="690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041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emf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53883" y="683041"/>
            <a:ext cx="8036234" cy="2047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4000" dirty="0">
                <a:latin typeface="Sassoon Primary" panose="020B0503020103030203" pitchFamily="34" charset="77"/>
              </a:rPr>
              <a:t>Aon </a:t>
            </a:r>
            <a:r>
              <a:rPr lang="en-GB" sz="4000" dirty="0" err="1">
                <a:latin typeface="Sassoon Primary" panose="020B0503020103030203" pitchFamily="34" charset="77"/>
              </a:rPr>
              <a:t>teadaidh</a:t>
            </a:r>
            <a:r>
              <a:rPr lang="en-GB" sz="4000" dirty="0">
                <a:latin typeface="Sassoon Primary" panose="020B0503020103030203" pitchFamily="34" charset="77"/>
              </a:rPr>
              <a:t> air an </a:t>
            </a:r>
            <a:r>
              <a:rPr lang="en-GB" sz="4000" dirty="0" err="1">
                <a:latin typeface="Sassoon Primary" panose="020B0503020103030203" pitchFamily="34" charset="77"/>
              </a:rPr>
              <a:t>leabaidh</a:t>
            </a:r>
            <a:r>
              <a:rPr lang="en-GB" sz="4000" dirty="0">
                <a:latin typeface="Sassoon Primary" panose="020B0503020103030203" pitchFamily="34" charset="77"/>
              </a:rPr>
              <a:t>. (x 3)</a:t>
            </a:r>
            <a:br>
              <a:rPr lang="en-GB" sz="4000" dirty="0">
                <a:latin typeface="Sassoon Primary" panose="020B0503020103030203" pitchFamily="34" charset="77"/>
              </a:rPr>
            </a:br>
            <a:r>
              <a:rPr lang="en-GB" sz="4000" dirty="0" err="1">
                <a:latin typeface="Sassoon Primary" panose="020B0503020103030203" pitchFamily="34" charset="77"/>
              </a:rPr>
              <a:t>Seo</a:t>
            </a:r>
            <a:r>
              <a:rPr lang="en-GB" sz="4000" dirty="0">
                <a:latin typeface="Sassoon Primary" panose="020B0503020103030203" pitchFamily="34" charset="77"/>
              </a:rPr>
              <a:t> a-</a:t>
            </a:r>
            <a:r>
              <a:rPr lang="en-GB" sz="4000" dirty="0" err="1">
                <a:latin typeface="Sassoon Primary" panose="020B0503020103030203" pitchFamily="34" charset="77"/>
              </a:rPr>
              <a:t>nis</a:t>
            </a:r>
            <a:r>
              <a:rPr lang="en-GB" sz="4000" dirty="0">
                <a:latin typeface="Sassoon Primary" panose="020B0503020103030203" pitchFamily="34" charset="77"/>
              </a:rPr>
              <a:t> fear </a:t>
            </a:r>
            <a:r>
              <a:rPr lang="en-GB" sz="4000" dirty="0" err="1">
                <a:latin typeface="Sassoon Primary" panose="020B0503020103030203" pitchFamily="34" charset="77"/>
              </a:rPr>
              <a:t>eile</a:t>
            </a:r>
            <a:r>
              <a:rPr lang="en-GB" sz="4000" dirty="0">
                <a:latin typeface="Sassoon Primary" panose="020B0503020103030203" pitchFamily="34" charset="77"/>
              </a:rPr>
              <a:t>.</a:t>
            </a:r>
            <a:br>
              <a:rPr lang="en-GB" sz="4000" dirty="0">
                <a:latin typeface="Sassoon Primary" panose="020B0503020103030203" pitchFamily="34" charset="77"/>
              </a:rPr>
            </a:br>
            <a:endParaRPr lang="en-GB" sz="4000" dirty="0">
              <a:latin typeface="Sassoon Primary" panose="020B0503020103030203" pitchFamily="34" charset="77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Aon teadaidh air an l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566493" y="5976410"/>
            <a:ext cx="609600" cy="6096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C5CEFA6-7F57-DF4A-9317-E694D040729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83853" y="2413357"/>
            <a:ext cx="5333375" cy="356305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9463FB5-A31A-8B43-8677-C4FF931FD6F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64569" y="1317553"/>
            <a:ext cx="482513" cy="59534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618EB42-CF8F-0F4E-B082-DCE4ABCA831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36703" y="2516862"/>
            <a:ext cx="992369" cy="1224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7008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0D17762-4EFA-C948-A723-4BC36C1732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3853" y="2413357"/>
            <a:ext cx="5333375" cy="356305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6750D57-7776-E448-A8F4-23BF2C533AD2}"/>
              </a:ext>
            </a:extLst>
          </p:cNvPr>
          <p:cNvSpPr/>
          <p:nvPr/>
        </p:nvSpPr>
        <p:spPr>
          <a:xfrm>
            <a:off x="553883" y="683041"/>
            <a:ext cx="8036234" cy="2039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4000" dirty="0" err="1">
                <a:latin typeface="Sassoon Primary" panose="020B0503020103030203" pitchFamily="34" charset="77"/>
              </a:rPr>
              <a:t>Dà</a:t>
            </a:r>
            <a:r>
              <a:rPr lang="en-GB" sz="4000" dirty="0">
                <a:latin typeface="Sassoon Primary" panose="020B0503020103030203" pitchFamily="34" charset="77"/>
              </a:rPr>
              <a:t> </a:t>
            </a:r>
            <a:r>
              <a:rPr lang="en-GB" sz="4000" dirty="0" err="1">
                <a:latin typeface="Sassoon Primary" panose="020B0503020103030203" pitchFamily="34" charset="77"/>
              </a:rPr>
              <a:t>theadaidh</a:t>
            </a:r>
            <a:r>
              <a:rPr lang="en-GB" sz="4000" dirty="0">
                <a:latin typeface="Sassoon Primary" panose="020B0503020103030203" pitchFamily="34" charset="77"/>
              </a:rPr>
              <a:t> air an </a:t>
            </a:r>
            <a:r>
              <a:rPr lang="en-GB" sz="4000" dirty="0" err="1">
                <a:latin typeface="Sassoon Primary" panose="020B0503020103030203" pitchFamily="34" charset="77"/>
              </a:rPr>
              <a:t>leabaidh</a:t>
            </a:r>
            <a:r>
              <a:rPr lang="en-GB" sz="4000" dirty="0">
                <a:latin typeface="Sassoon Primary" panose="020B0503020103030203" pitchFamily="34" charset="77"/>
              </a:rPr>
              <a:t> (x 3)</a:t>
            </a:r>
            <a:br>
              <a:rPr lang="en-GB" sz="4000" dirty="0">
                <a:latin typeface="Sassoon Primary" panose="020B0503020103030203" pitchFamily="34" charset="77"/>
              </a:rPr>
            </a:br>
            <a:r>
              <a:rPr lang="en-GB" sz="4000" dirty="0" err="1">
                <a:latin typeface="Sassoon Primary" panose="020B0503020103030203" pitchFamily="34" charset="77"/>
              </a:rPr>
              <a:t>Seo</a:t>
            </a:r>
            <a:r>
              <a:rPr lang="en-GB" sz="4000" dirty="0">
                <a:latin typeface="Sassoon Primary" panose="020B0503020103030203" pitchFamily="34" charset="77"/>
              </a:rPr>
              <a:t> a-</a:t>
            </a:r>
            <a:r>
              <a:rPr lang="en-GB" sz="4000" dirty="0" err="1">
                <a:latin typeface="Sassoon Primary" panose="020B0503020103030203" pitchFamily="34" charset="77"/>
              </a:rPr>
              <a:t>nis</a:t>
            </a:r>
            <a:r>
              <a:rPr lang="en-GB" sz="4000" dirty="0">
                <a:latin typeface="Sassoon Primary" panose="020B0503020103030203" pitchFamily="34" charset="77"/>
              </a:rPr>
              <a:t> fear </a:t>
            </a:r>
            <a:r>
              <a:rPr lang="en-GB" sz="4000" dirty="0" err="1">
                <a:latin typeface="Sassoon Primary" panose="020B0503020103030203" pitchFamily="34" charset="77"/>
              </a:rPr>
              <a:t>eile</a:t>
            </a:r>
            <a:br>
              <a:rPr lang="en-GB" sz="4000" dirty="0">
                <a:latin typeface="Sassoon Primary" panose="020B0503020103030203" pitchFamily="34" charset="77"/>
              </a:rPr>
            </a:br>
            <a:endParaRPr lang="en-GB" sz="4000" dirty="0">
              <a:latin typeface="Sassoon Primary" panose="020B0503020103030203" pitchFamily="34" charset="77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867386F-0F67-3E48-87DB-5BC31B7DB9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64569" y="1317553"/>
            <a:ext cx="482513" cy="59534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80938C5-6892-2C41-801F-D58EAF5EA5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4531" y="2610307"/>
            <a:ext cx="992369" cy="122442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836A17B-788F-0C43-BFC4-DA68366A69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76433" y="2836279"/>
            <a:ext cx="992369" cy="1224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95771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D65809A-1804-234A-8545-1E1415A3AE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3853" y="2413357"/>
            <a:ext cx="5333375" cy="356305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2817F7F-2C7B-CE40-BD8D-152BF66E6CBB}"/>
              </a:ext>
            </a:extLst>
          </p:cNvPr>
          <p:cNvSpPr/>
          <p:nvPr/>
        </p:nvSpPr>
        <p:spPr>
          <a:xfrm>
            <a:off x="553883" y="683041"/>
            <a:ext cx="8036234" cy="2039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4000" dirty="0" err="1">
                <a:latin typeface="Sassoon Primary" panose="020B0503020103030203" pitchFamily="34" charset="77"/>
              </a:rPr>
              <a:t>Trì</a:t>
            </a:r>
            <a:r>
              <a:rPr lang="en-GB" sz="4000" dirty="0">
                <a:latin typeface="Sassoon Primary" panose="020B0503020103030203" pitchFamily="34" charset="77"/>
              </a:rPr>
              <a:t> </a:t>
            </a:r>
            <a:r>
              <a:rPr lang="en-GB" sz="4000" dirty="0" err="1">
                <a:latin typeface="Sassoon Primary" panose="020B0503020103030203" pitchFamily="34" charset="77"/>
              </a:rPr>
              <a:t>teadaidhean</a:t>
            </a:r>
            <a:r>
              <a:rPr lang="en-GB" sz="4000" dirty="0">
                <a:latin typeface="Sassoon Primary" panose="020B0503020103030203" pitchFamily="34" charset="77"/>
              </a:rPr>
              <a:t> air an </a:t>
            </a:r>
            <a:r>
              <a:rPr lang="en-GB" sz="4000" dirty="0" err="1">
                <a:latin typeface="Sassoon Primary" panose="020B0503020103030203" pitchFamily="34" charset="77"/>
              </a:rPr>
              <a:t>leabaidh</a:t>
            </a:r>
            <a:r>
              <a:rPr lang="en-GB" sz="4000" dirty="0">
                <a:latin typeface="Sassoon Primary" panose="020B0503020103030203" pitchFamily="34" charset="77"/>
              </a:rPr>
              <a:t> (x 3)</a:t>
            </a:r>
            <a:br>
              <a:rPr lang="en-GB" sz="4000" dirty="0">
                <a:latin typeface="Sassoon Primary" panose="020B0503020103030203" pitchFamily="34" charset="77"/>
              </a:rPr>
            </a:br>
            <a:r>
              <a:rPr lang="en-GB" sz="4000" dirty="0" err="1">
                <a:latin typeface="Sassoon Primary" panose="020B0503020103030203" pitchFamily="34" charset="77"/>
              </a:rPr>
              <a:t>Seo</a:t>
            </a:r>
            <a:r>
              <a:rPr lang="en-GB" sz="4000" dirty="0">
                <a:latin typeface="Sassoon Primary" panose="020B0503020103030203" pitchFamily="34" charset="77"/>
              </a:rPr>
              <a:t> a-</a:t>
            </a:r>
            <a:r>
              <a:rPr lang="en-GB" sz="4000" dirty="0" err="1">
                <a:latin typeface="Sassoon Primary" panose="020B0503020103030203" pitchFamily="34" charset="77"/>
              </a:rPr>
              <a:t>nis</a:t>
            </a:r>
            <a:r>
              <a:rPr lang="en-GB" sz="4000" dirty="0">
                <a:latin typeface="Sassoon Primary" panose="020B0503020103030203" pitchFamily="34" charset="77"/>
              </a:rPr>
              <a:t> fear </a:t>
            </a:r>
            <a:r>
              <a:rPr lang="en-GB" sz="4000" dirty="0" err="1">
                <a:latin typeface="Sassoon Primary" panose="020B0503020103030203" pitchFamily="34" charset="77"/>
              </a:rPr>
              <a:t>eile</a:t>
            </a:r>
            <a:br>
              <a:rPr lang="en-GB" sz="4000" dirty="0">
                <a:latin typeface="Sassoon Primary" panose="020B0503020103030203" pitchFamily="34" charset="77"/>
              </a:rPr>
            </a:br>
            <a:endParaRPr lang="en-GB" sz="4000" dirty="0">
              <a:latin typeface="Sassoon Primary" panose="020B0503020103030203" pitchFamily="34" charset="77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5061020-FBD4-854B-AA8D-C7F49A3638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64569" y="1317553"/>
            <a:ext cx="482513" cy="59534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88C5F9C-03FC-2C4C-8B4D-D7A59795C4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2760" y="2583062"/>
            <a:ext cx="992369" cy="122442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326A845-181E-DF4D-B67C-EC42C43756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7072" y="2416011"/>
            <a:ext cx="992369" cy="122442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0937954-5FC0-B449-9375-2325ADFB81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4662" y="2809034"/>
            <a:ext cx="992369" cy="1224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3675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D6A0D33D-3FA5-FF40-ACB3-4BC1C0EE9C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3853" y="2413357"/>
            <a:ext cx="5333375" cy="356305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FA6E03F-716D-6D49-B103-34BB1B726708}"/>
              </a:ext>
            </a:extLst>
          </p:cNvPr>
          <p:cNvSpPr/>
          <p:nvPr/>
        </p:nvSpPr>
        <p:spPr>
          <a:xfrm>
            <a:off x="553883" y="683041"/>
            <a:ext cx="8036234" cy="18520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3600" dirty="0" err="1">
                <a:latin typeface="Sassoon Primary" panose="020B0503020103030203" pitchFamily="34" charset="77"/>
              </a:rPr>
              <a:t>Ceithir</a:t>
            </a:r>
            <a:r>
              <a:rPr lang="en-GB" sz="3600" dirty="0">
                <a:latin typeface="Sassoon Primary" panose="020B0503020103030203" pitchFamily="34" charset="77"/>
              </a:rPr>
              <a:t> </a:t>
            </a:r>
            <a:r>
              <a:rPr lang="en-GB" sz="3600" dirty="0" err="1">
                <a:latin typeface="Sassoon Primary" panose="020B0503020103030203" pitchFamily="34" charset="77"/>
              </a:rPr>
              <a:t>teadaidhean</a:t>
            </a:r>
            <a:r>
              <a:rPr lang="en-GB" sz="3600" dirty="0">
                <a:latin typeface="Sassoon Primary" panose="020B0503020103030203" pitchFamily="34" charset="77"/>
              </a:rPr>
              <a:t> air an </a:t>
            </a:r>
            <a:r>
              <a:rPr lang="en-GB" sz="3600" dirty="0" err="1">
                <a:latin typeface="Sassoon Primary" panose="020B0503020103030203" pitchFamily="34" charset="77"/>
              </a:rPr>
              <a:t>leabaidh</a:t>
            </a:r>
            <a:r>
              <a:rPr lang="en-GB" sz="3600" dirty="0">
                <a:latin typeface="Sassoon Primary" panose="020B0503020103030203" pitchFamily="34" charset="77"/>
              </a:rPr>
              <a:t> (x 3)</a:t>
            </a:r>
            <a:br>
              <a:rPr lang="en-GB" sz="3600" dirty="0">
                <a:latin typeface="Sassoon Primary" panose="020B0503020103030203" pitchFamily="34" charset="77"/>
              </a:rPr>
            </a:br>
            <a:r>
              <a:rPr lang="en-GB" sz="3600" dirty="0" err="1">
                <a:latin typeface="Sassoon Primary" panose="020B0503020103030203" pitchFamily="34" charset="77"/>
              </a:rPr>
              <a:t>Seo</a:t>
            </a:r>
            <a:r>
              <a:rPr lang="en-GB" sz="3600" dirty="0">
                <a:latin typeface="Sassoon Primary" panose="020B0503020103030203" pitchFamily="34" charset="77"/>
              </a:rPr>
              <a:t> a-</a:t>
            </a:r>
            <a:r>
              <a:rPr lang="en-GB" sz="3600" dirty="0" err="1">
                <a:latin typeface="Sassoon Primary" panose="020B0503020103030203" pitchFamily="34" charset="77"/>
              </a:rPr>
              <a:t>nis</a:t>
            </a:r>
            <a:r>
              <a:rPr lang="en-GB" sz="3600" dirty="0">
                <a:latin typeface="Sassoon Primary" panose="020B0503020103030203" pitchFamily="34" charset="77"/>
              </a:rPr>
              <a:t> fear </a:t>
            </a:r>
            <a:r>
              <a:rPr lang="en-GB" sz="3600" dirty="0" err="1">
                <a:latin typeface="Sassoon Primary" panose="020B0503020103030203" pitchFamily="34" charset="77"/>
              </a:rPr>
              <a:t>eile</a:t>
            </a:r>
            <a:br>
              <a:rPr lang="en-GB" sz="3600" dirty="0">
                <a:latin typeface="Sassoon Primary" panose="020B0503020103030203" pitchFamily="34" charset="77"/>
              </a:rPr>
            </a:br>
            <a:endParaRPr lang="en-GB" sz="3600" dirty="0">
              <a:latin typeface="Sassoon Primary" panose="020B0503020103030203" pitchFamily="34" charset="77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1D42FA8-21D3-8C43-819B-E7C0E586EC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64569" y="1317553"/>
            <a:ext cx="482513" cy="59534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DEA4232-4871-5048-B618-644AEDDAE6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67688" y="2640121"/>
            <a:ext cx="911747" cy="112495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0BEF4A3-400B-B842-A6AF-55142D2D1A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2473070"/>
            <a:ext cx="911747" cy="112495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BC61345-FCA7-2949-AA18-6523AB5659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19590" y="2866093"/>
            <a:ext cx="911747" cy="112495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7D167945-5315-F242-BC77-710A322F39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7717" y="3085282"/>
            <a:ext cx="911747" cy="1124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7858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569996F5-D129-C642-B165-C69BAD0456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3853" y="2413357"/>
            <a:ext cx="5333375" cy="356305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D804F414-09C9-084D-84A5-87191426181D}"/>
              </a:ext>
            </a:extLst>
          </p:cNvPr>
          <p:cNvSpPr/>
          <p:nvPr/>
        </p:nvSpPr>
        <p:spPr>
          <a:xfrm>
            <a:off x="553883" y="683041"/>
            <a:ext cx="8036234" cy="1946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3600" dirty="0" err="1">
                <a:latin typeface="Sassoon Primary" panose="020B0503020103030203" pitchFamily="34" charset="77"/>
              </a:rPr>
              <a:t>Còig</a:t>
            </a:r>
            <a:r>
              <a:rPr lang="en-GB" sz="3600" dirty="0">
                <a:latin typeface="Sassoon Primary" panose="020B0503020103030203" pitchFamily="34" charset="77"/>
              </a:rPr>
              <a:t> </a:t>
            </a:r>
            <a:r>
              <a:rPr lang="en-GB" sz="3600" dirty="0" err="1">
                <a:latin typeface="Sassoon Primary" panose="020B0503020103030203" pitchFamily="34" charset="77"/>
              </a:rPr>
              <a:t>teadaidhean</a:t>
            </a:r>
            <a:r>
              <a:rPr lang="en-GB" sz="3600" dirty="0">
                <a:latin typeface="Sassoon Primary" panose="020B0503020103030203" pitchFamily="34" charset="77"/>
              </a:rPr>
              <a:t> air an </a:t>
            </a:r>
            <a:r>
              <a:rPr lang="en-GB" sz="3600" dirty="0" err="1">
                <a:latin typeface="Sassoon Primary" panose="020B0503020103030203" pitchFamily="34" charset="77"/>
              </a:rPr>
              <a:t>leabaidh</a:t>
            </a:r>
            <a:r>
              <a:rPr lang="en-GB" sz="3600" dirty="0">
                <a:latin typeface="Sassoon Primary" panose="020B0503020103030203" pitchFamily="34" charset="77"/>
              </a:rPr>
              <a:t> (x 3)</a:t>
            </a:r>
            <a:br>
              <a:rPr lang="en-GB" sz="3600" dirty="0">
                <a:latin typeface="Sassoon Primary" panose="020B0503020103030203" pitchFamily="34" charset="77"/>
              </a:rPr>
            </a:br>
            <a:r>
              <a:rPr lang="en-GB" sz="3600" dirty="0" err="1">
                <a:latin typeface="Sassoon Primary" panose="020B0503020103030203" pitchFamily="34" charset="77"/>
              </a:rPr>
              <a:t>Suas</a:t>
            </a:r>
            <a:r>
              <a:rPr lang="en-GB" sz="3600" dirty="0">
                <a:latin typeface="Sassoon Primary" panose="020B0503020103030203" pitchFamily="34" charset="77"/>
              </a:rPr>
              <a:t> </a:t>
            </a:r>
            <a:r>
              <a:rPr lang="en-GB" sz="3600" dirty="0" err="1">
                <a:latin typeface="Sassoon Primary" panose="020B0503020103030203" pitchFamily="34" charset="77"/>
              </a:rPr>
              <a:t>suas</a:t>
            </a:r>
            <a:r>
              <a:rPr lang="en-GB" sz="3600" dirty="0">
                <a:latin typeface="Sassoon Primary" panose="020B0503020103030203" pitchFamily="34" charset="77"/>
              </a:rPr>
              <a:t> </a:t>
            </a:r>
            <a:r>
              <a:rPr lang="en-GB" sz="3600" dirty="0" err="1">
                <a:latin typeface="Sassoon Primary" panose="020B0503020103030203" pitchFamily="34" charset="77"/>
              </a:rPr>
              <a:t>suas</a:t>
            </a:r>
            <a:r>
              <a:rPr lang="en-GB" sz="3600" dirty="0">
                <a:latin typeface="Sassoon Primary" panose="020B0503020103030203" pitchFamily="34" charset="77"/>
              </a:rPr>
              <a:t>......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GB" sz="3600" dirty="0">
              <a:latin typeface="Sassoon Primary" panose="020B0503020103030203" pitchFamily="34" charset="77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EC8301A-8E5D-0D40-ACC6-3DD519C94D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97444" y="2699857"/>
            <a:ext cx="815619" cy="100634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E44162E-11CA-2141-8DCA-C8471FFC22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01756" y="2532806"/>
            <a:ext cx="815619" cy="100634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FEDC959-89FF-2944-BF55-1F69E12D7B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49346" y="2925829"/>
            <a:ext cx="815619" cy="100634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B5FB09B-5638-8D44-A36C-4337625CF0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57850" y="2925828"/>
            <a:ext cx="815619" cy="100634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D460362-3AC1-2B49-BD22-1925557E9E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57473" y="3145018"/>
            <a:ext cx="815619" cy="100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8025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79</TotalTime>
  <Words>112</Words>
  <Application>Microsoft Macintosh PowerPoint</Application>
  <PresentationFormat>On-screen Show (4:3)</PresentationFormat>
  <Paragraphs>15</Paragraphs>
  <Slides>5</Slides>
  <Notes>5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Sassoon Primary</vt:lpstr>
      <vt:lpstr>Calibri</vt:lpstr>
      <vt:lpstr>Arial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Tearlach</dc:creator>
  <cp:lastModifiedBy>Anne McCormack</cp:lastModifiedBy>
  <cp:revision>18</cp:revision>
  <dcterms:created xsi:type="dcterms:W3CDTF">2018-09-18T11:19:59Z</dcterms:created>
  <dcterms:modified xsi:type="dcterms:W3CDTF">2019-12-17T14:38:08Z</dcterms:modified>
</cp:coreProperties>
</file>