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assoon Primary" panose="020B0503020103030203" pitchFamily="34" charset="77"/>
      <p:regular r:id="rId10"/>
      <p:bold r:id="rId11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In a stableJesusMaryJosephThe starThe angelThe kingsA shepherdA </a:t>
            </a:r>
            <a:r>
              <a:rPr lang="en-US" dirty="0" err="1"/>
              <a:t>sheepThe</a:t>
            </a:r>
            <a:r>
              <a:rPr lang="en-US" dirty="0"/>
              <a:t> donkey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978528C-19B0-4ADE-83A7-DF43142B0CCF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FB22A41-B55C-45E9-BA3E-12113551FE4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F7413AC-2895-415F-8182-5DFD7BF185BD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E9BC26D-6C17-42DA-9C31-0C5BDB553E9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474F3E7-1D95-4BCE-872B-12896B5A49FA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06DA837-FD4E-41CD-8587-6D4F2196F84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202F167-2846-4EEB-AD6B-130D219E3FA9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AD805DD-111A-4182-A785-4A58F0378EB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6F01BC9-E8F6-46A2-A8B7-AEDE90ECEC87}" type="datetime1"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1896CB1-43AC-4D2A-B6F3-A6250D0EF00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2F02EEC-F1E0-4741-8240-5124DABF6808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B19B345-C094-4885-917B-6D03B9B0A92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31F8659-4801-495C-91BD-FE8AD65751EB}" type="datetime1"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DBFF6C6-ADB6-4C9F-B301-0474CA423D9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5FCED02-9166-4038-8ED6-42759C697744}" type="datetime1"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EA90A61-E821-4158-AC32-8ACB53193C0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B9466A7-2870-43C4-8D23-8BD845CEF141}" type="datetime1"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E397223-5227-47DC-9AF1-CAD29C2892B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34C1509-8910-403E-B2AC-8F3E8DC5AB15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783C844-D658-4A5A-B07E-6465602132A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A99016F-532D-48A2-BF70-D2B5832A3D62}" type="datetime1"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0295366-2E85-4F33-9B63-2CEA1D6D4A6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49B94F-985C-A647-BC8E-A99F9A4540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54141-D808-8C4E-98F8-C83A574E4F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0FF5C-B439-4A4A-A231-DAF59F055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1" y="6019800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6.emf"/><Relationship Id="rId3" Type="http://schemas.microsoft.com/office/2007/relationships/media" Target="../media/media2.wav"/><Relationship Id="rId21" Type="http://schemas.openxmlformats.org/officeDocument/2006/relationships/slideLayout" Target="../slideLayouts/slideLayout1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5.emf"/><Relationship Id="rId33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9.emf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4.emf"/><Relationship Id="rId32" Type="http://schemas.openxmlformats.org/officeDocument/2006/relationships/image" Target="../media/image12.emf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3.emf"/><Relationship Id="rId28" Type="http://schemas.openxmlformats.org/officeDocument/2006/relationships/image" Target="../media/image8.emf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11.emf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7.emf"/><Relationship Id="rId30" Type="http://schemas.openxmlformats.org/officeDocument/2006/relationships/image" Target="../media/image10.emf"/><Relationship Id="rId8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BFD178-F9CD-9944-B44A-2A31EA88A346}"/>
              </a:ext>
            </a:extLst>
          </p:cNvPr>
          <p:cNvSpPr/>
          <p:nvPr/>
        </p:nvSpPr>
        <p:spPr>
          <a:xfrm>
            <a:off x="762000" y="838200"/>
            <a:ext cx="7848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728B12-AC7E-C945-9EDD-27E97E311A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1881" y="-3560933"/>
            <a:ext cx="6959815" cy="6858000"/>
          </a:xfrm>
          <a:prstGeom prst="rect">
            <a:avLst/>
          </a:prstGeom>
        </p:spPr>
      </p:pic>
      <p:sp>
        <p:nvSpPr>
          <p:cNvPr id="7" name="Arrow: Right 9"/>
          <p:cNvSpPr/>
          <p:nvPr/>
        </p:nvSpPr>
        <p:spPr>
          <a:xfrm rot="536710">
            <a:off x="2744505" y="1632532"/>
            <a:ext cx="1503485" cy="236572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10" name="Arrow: Right 12"/>
          <p:cNvSpPr/>
          <p:nvPr/>
        </p:nvSpPr>
        <p:spPr>
          <a:xfrm rot="16200000">
            <a:off x="5881829" y="5062946"/>
            <a:ext cx="604720" cy="209714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12" name="Arrow: Right 14"/>
          <p:cNvSpPr/>
          <p:nvPr/>
        </p:nvSpPr>
        <p:spPr>
          <a:xfrm rot="16200000">
            <a:off x="6815688" y="5062946"/>
            <a:ext cx="604720" cy="209714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13" name="Arrow: Right 15"/>
          <p:cNvSpPr/>
          <p:nvPr/>
        </p:nvSpPr>
        <p:spPr>
          <a:xfrm rot="11254941">
            <a:off x="7525945" y="1776141"/>
            <a:ext cx="604720" cy="196319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3"/>
          <p:cNvSpPr txBox="1"/>
          <p:nvPr/>
        </p:nvSpPr>
        <p:spPr>
          <a:xfrm>
            <a:off x="762000" y="804385"/>
            <a:ext cx="784860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Sassoon Primary" panose="020B0503020103030203" pitchFamily="34" charset="77"/>
              </a:rPr>
              <a:t>Ann an </a:t>
            </a:r>
            <a:r>
              <a:rPr lang="en-GB" sz="30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stàball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04462F-88DA-B54C-BCDB-BCD42FC3A6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12019" y="3078193"/>
            <a:ext cx="1876584" cy="1735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40CA7D-9F91-6641-836B-E7DD35DCFC4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93308" y="3928480"/>
            <a:ext cx="1516926" cy="1599293"/>
          </a:xfrm>
          <a:prstGeom prst="rect">
            <a:avLst/>
          </a:prstGeom>
        </p:spPr>
      </p:pic>
      <p:sp>
        <p:nvSpPr>
          <p:cNvPr id="9" name="Arrow: Right 11"/>
          <p:cNvSpPr/>
          <p:nvPr/>
        </p:nvSpPr>
        <p:spPr>
          <a:xfrm rot="6264651">
            <a:off x="7915023" y="4391213"/>
            <a:ext cx="431941" cy="147552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6C973F-7C9E-9A4A-BAC1-388F7906CE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54941" y="1220176"/>
            <a:ext cx="1504817" cy="1533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66919F-1603-9745-B770-09C9B2AFB0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0417908">
            <a:off x="6237584" y="1224565"/>
            <a:ext cx="1314632" cy="16624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89FF86-1768-7C49-8266-3D7F6101AA6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6965" y="3412339"/>
            <a:ext cx="2768600" cy="1478684"/>
          </a:xfrm>
          <a:prstGeom prst="rect">
            <a:avLst/>
          </a:prstGeom>
        </p:spPr>
      </p:pic>
      <p:sp>
        <p:nvSpPr>
          <p:cNvPr id="6" name="Arrow: Right 8"/>
          <p:cNvSpPr/>
          <p:nvPr/>
        </p:nvSpPr>
        <p:spPr>
          <a:xfrm rot="536710">
            <a:off x="245828" y="4036918"/>
            <a:ext cx="1503485" cy="246715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04CD8F-EB81-1E44-BA27-525F5E2CDB1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42445" y="3782318"/>
            <a:ext cx="1218749" cy="1706249"/>
          </a:xfrm>
          <a:prstGeom prst="rect">
            <a:avLst/>
          </a:prstGeom>
        </p:spPr>
      </p:pic>
      <p:sp>
        <p:nvSpPr>
          <p:cNvPr id="8" name="Arrow: Right 10"/>
          <p:cNvSpPr/>
          <p:nvPr/>
        </p:nvSpPr>
        <p:spPr>
          <a:xfrm rot="536710">
            <a:off x="1346693" y="4673469"/>
            <a:ext cx="1503485" cy="261403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sp>
        <p:nvSpPr>
          <p:cNvPr id="26" name="Arrow: Right 12">
            <a:extLst>
              <a:ext uri="{FF2B5EF4-FFF2-40B4-BE49-F238E27FC236}">
                <a16:creationId xmlns:a16="http://schemas.microsoft.com/office/drawing/2014/main" id="{D9DED444-1020-C647-A346-F37C676AA869}"/>
              </a:ext>
            </a:extLst>
          </p:cNvPr>
          <p:cNvSpPr/>
          <p:nvPr/>
        </p:nvSpPr>
        <p:spPr>
          <a:xfrm rot="16200000">
            <a:off x="4367670" y="5010767"/>
            <a:ext cx="604720" cy="209714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5F6EE5-B341-5C4A-8D8A-F678C53DCE4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90397" y="4945244"/>
            <a:ext cx="1260859" cy="7631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3696DB-DD0B-5542-AFDE-A9E6E153241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99066" y="4902365"/>
            <a:ext cx="1008743" cy="617050"/>
          </a:xfrm>
          <a:prstGeom prst="rect">
            <a:avLst/>
          </a:prstGeom>
        </p:spPr>
      </p:pic>
      <p:sp>
        <p:nvSpPr>
          <p:cNvPr id="29" name="Arrow: Right 9">
            <a:extLst>
              <a:ext uri="{FF2B5EF4-FFF2-40B4-BE49-F238E27FC236}">
                <a16:creationId xmlns:a16="http://schemas.microsoft.com/office/drawing/2014/main" id="{4B0BAFEB-C62E-4F49-9479-7FDDC04AF7DE}"/>
              </a:ext>
            </a:extLst>
          </p:cNvPr>
          <p:cNvSpPr/>
          <p:nvPr/>
        </p:nvSpPr>
        <p:spPr>
          <a:xfrm rot="536710">
            <a:off x="161474" y="4997337"/>
            <a:ext cx="1503485" cy="236572"/>
          </a:xfrm>
          <a:prstGeom prst="rightArrow">
            <a:avLst>
              <a:gd name="adj1" fmla="val 34180"/>
              <a:gd name="adj2" fmla="val 50000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5BB1FF-1A20-2A4D-88A3-A2B973845D1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93475" y="2793993"/>
            <a:ext cx="1855351" cy="2051685"/>
          </a:xfrm>
          <a:prstGeom prst="rect">
            <a:avLst/>
          </a:prstGeom>
        </p:spPr>
      </p:pic>
      <p:pic>
        <p:nvPicPr>
          <p:cNvPr id="3" name="Online Media 2" descr="418.wav">
            <a:hlinkClick r:id="" action="ppaction://media"/>
            <a:extLst>
              <a:ext uri="{FF2B5EF4-FFF2-40B4-BE49-F238E27FC236}">
                <a16:creationId xmlns:a16="http://schemas.microsoft.com/office/drawing/2014/main" id="{490AD6EA-A4B0-4942-B000-A4CE2F55A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37172" y="897691"/>
            <a:ext cx="379634" cy="379634"/>
          </a:xfrm>
          <a:prstGeom prst="rect">
            <a:avLst/>
          </a:prstGeom>
        </p:spPr>
      </p:pic>
      <p:pic>
        <p:nvPicPr>
          <p:cNvPr id="4" name="Online Media 3" descr="419.wav">
            <a:hlinkClick r:id="" action="ppaction://media"/>
            <a:extLst>
              <a:ext uri="{FF2B5EF4-FFF2-40B4-BE49-F238E27FC236}">
                <a16:creationId xmlns:a16="http://schemas.microsoft.com/office/drawing/2014/main" id="{59D9CF11-11AB-7441-8FB5-1E87E3AA12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68448" y="5477403"/>
            <a:ext cx="320841" cy="320841"/>
          </a:xfrm>
          <a:prstGeom prst="rect">
            <a:avLst/>
          </a:prstGeom>
        </p:spPr>
      </p:pic>
      <p:pic>
        <p:nvPicPr>
          <p:cNvPr id="11" name="Online Media 10" descr="420.wav">
            <a:hlinkClick r:id="" action="ppaction://media"/>
            <a:extLst>
              <a:ext uri="{FF2B5EF4-FFF2-40B4-BE49-F238E27FC236}">
                <a16:creationId xmlns:a16="http://schemas.microsoft.com/office/drawing/2014/main" id="{7B5A0FCD-2531-294B-BA03-8534AADAB7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079332" y="5493364"/>
            <a:ext cx="331651" cy="331651"/>
          </a:xfrm>
          <a:prstGeom prst="rect">
            <a:avLst/>
          </a:prstGeom>
        </p:spPr>
      </p:pic>
      <p:pic>
        <p:nvPicPr>
          <p:cNvPr id="14" name="Online Media 13" descr="421.wav">
            <a:hlinkClick r:id="" action="ppaction://media"/>
            <a:extLst>
              <a:ext uri="{FF2B5EF4-FFF2-40B4-BE49-F238E27FC236}">
                <a16:creationId xmlns:a16="http://schemas.microsoft.com/office/drawing/2014/main" id="{DD0C0563-3895-5B43-B4D9-FA98C60DA0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977825" y="5477403"/>
            <a:ext cx="379634" cy="379634"/>
          </a:xfrm>
          <a:prstGeom prst="rect">
            <a:avLst/>
          </a:prstGeom>
        </p:spPr>
      </p:pic>
      <p:pic>
        <p:nvPicPr>
          <p:cNvPr id="15" name="Online Media 14" descr="422.wav">
            <a:hlinkClick r:id="" action="ppaction://media"/>
            <a:extLst>
              <a:ext uri="{FF2B5EF4-FFF2-40B4-BE49-F238E27FC236}">
                <a16:creationId xmlns:a16="http://schemas.microsoft.com/office/drawing/2014/main" id="{37ABAA9E-82B5-1C4D-8CC9-D42835C4F4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272364" y="1369433"/>
            <a:ext cx="399573" cy="399573"/>
          </a:xfrm>
          <a:prstGeom prst="rect">
            <a:avLst/>
          </a:prstGeom>
        </p:spPr>
      </p:pic>
      <p:pic>
        <p:nvPicPr>
          <p:cNvPr id="30" name="Online Media 29" descr="423.wav">
            <a:hlinkClick r:id="" action="ppaction://media"/>
            <a:extLst>
              <a:ext uri="{FF2B5EF4-FFF2-40B4-BE49-F238E27FC236}">
                <a16:creationId xmlns:a16="http://schemas.microsoft.com/office/drawing/2014/main" id="{E761907D-6896-594D-8EBA-8C709DA07A4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165595" y="1654056"/>
            <a:ext cx="457359" cy="457359"/>
          </a:xfrm>
          <a:prstGeom prst="rect">
            <a:avLst/>
          </a:prstGeom>
        </p:spPr>
      </p:pic>
      <p:pic>
        <p:nvPicPr>
          <p:cNvPr id="32" name="Online Media 31" descr="424.wav">
            <a:hlinkClick r:id="" action="ppaction://media"/>
            <a:extLst>
              <a:ext uri="{FF2B5EF4-FFF2-40B4-BE49-F238E27FC236}">
                <a16:creationId xmlns:a16="http://schemas.microsoft.com/office/drawing/2014/main" id="{9681EA37-FA74-4844-9F58-537758C740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39990" y="3647100"/>
            <a:ext cx="406400" cy="406400"/>
          </a:xfrm>
          <a:prstGeom prst="rect">
            <a:avLst/>
          </a:prstGeom>
        </p:spPr>
      </p:pic>
      <p:pic>
        <p:nvPicPr>
          <p:cNvPr id="33" name="Online Media 32" descr="426.wav">
            <a:hlinkClick r:id="" action="ppaction://media"/>
            <a:extLst>
              <a:ext uri="{FF2B5EF4-FFF2-40B4-BE49-F238E27FC236}">
                <a16:creationId xmlns:a16="http://schemas.microsoft.com/office/drawing/2014/main" id="{EDFFE557-6758-E144-A7E8-9E9A274B06C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33332" y="5210890"/>
            <a:ext cx="406400" cy="406400"/>
          </a:xfrm>
          <a:prstGeom prst="rect">
            <a:avLst/>
          </a:prstGeom>
        </p:spPr>
      </p:pic>
      <p:pic>
        <p:nvPicPr>
          <p:cNvPr id="34" name="Online Media 33" descr="425.wav">
            <a:hlinkClick r:id="" action="ppaction://media"/>
            <a:extLst>
              <a:ext uri="{FF2B5EF4-FFF2-40B4-BE49-F238E27FC236}">
                <a16:creationId xmlns:a16="http://schemas.microsoft.com/office/drawing/2014/main" id="{DD5EECEB-3325-764E-A617-08068B20701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6519" y="4500631"/>
            <a:ext cx="379634" cy="379634"/>
          </a:xfrm>
          <a:prstGeom prst="rect">
            <a:avLst/>
          </a:prstGeom>
        </p:spPr>
      </p:pic>
      <p:pic>
        <p:nvPicPr>
          <p:cNvPr id="36" name="Online Media 35" descr="427.wav">
            <a:hlinkClick r:id="" action="ppaction://media"/>
            <a:extLst>
              <a:ext uri="{FF2B5EF4-FFF2-40B4-BE49-F238E27FC236}">
                <a16:creationId xmlns:a16="http://schemas.microsoft.com/office/drawing/2014/main" id="{B4B1CABD-95A0-C848-BB79-A086BB3697B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26576" y="376743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0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5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26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7" grpId="10" animBg="1"/>
      <p:bldP spid="10" grpId="0" animBg="1"/>
      <p:bldP spid="12" grpId="9" animBg="1"/>
      <p:bldP spid="13" grpId="8" animBg="1"/>
      <p:bldP spid="9" grpId="2" animBg="1"/>
      <p:bldP spid="6" grpId="5" animBg="1"/>
      <p:bldP spid="8" grpId="1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13019</TotalTime>
  <Words>12</Words>
  <Application>Microsoft Macintosh PowerPoint</Application>
  <PresentationFormat>On-screen Show (4:3)</PresentationFormat>
  <Paragraphs>2</Paragraphs>
  <Slides>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Sassoon Primary</vt:lpstr>
      <vt:lpstr>Arial</vt:lpstr>
      <vt:lpstr>Calibri Light</vt:lpstr>
      <vt:lpstr>Office Theme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13</cp:revision>
  <dcterms:created xsi:type="dcterms:W3CDTF">2019-11-20T06:41:47Z</dcterms:created>
  <dcterms:modified xsi:type="dcterms:W3CDTF">2020-02-26T17:06:28Z</dcterms:modified>
</cp:coreProperties>
</file>