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8" r:id="rId2"/>
    <p:sldId id="260" r:id="rId3"/>
    <p:sldId id="265" r:id="rId4"/>
    <p:sldId id="261" r:id="rId5"/>
    <p:sldId id="262" r:id="rId6"/>
    <p:sldId id="263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84" autoAdjust="0"/>
    <p:restoredTop sz="94694"/>
  </p:normalViewPr>
  <p:slideViewPr>
    <p:cSldViewPr snapToGrid="0">
      <p:cViewPr varScale="1">
        <p:scale>
          <a:sx n="125" d="100"/>
          <a:sy n="125" d="100"/>
        </p:scale>
        <p:origin x="1728" y="168"/>
      </p:cViewPr>
      <p:guideLst>
        <p:guide orient="horz" pos="1071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2D03C-4072-407F-85F9-AF60224DD5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C88CC-EB0D-4A47-BDDC-64B12AB22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61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C88CC-EB0D-4A47-BDDC-64B12AB2275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3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C88CC-EB0D-4A47-BDDC-64B12AB2275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95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C88CC-EB0D-4A47-BDDC-64B12AB2275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951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mouth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C88CC-EB0D-4A47-BDDC-64B12AB227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8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C88CC-EB0D-4A47-BDDC-64B12AB2275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414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eye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C88CC-EB0D-4A47-BDDC-64B12AB2275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858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eyes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C88CC-EB0D-4A47-BDDC-64B12AB2275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00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55E24-47EF-D74E-8343-BC17C72C8C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3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C56ED80-8409-4F25-B387-13135C384C58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B4B33E-10EA-4932-86BB-7CC9AE7B6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1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C56ED80-8409-4F25-B387-13135C384C58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B4B33E-10EA-4932-86BB-7CC9AE7B6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28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C56ED80-8409-4F25-B387-13135C384C58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B4B33E-10EA-4932-86BB-7CC9AE7B6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50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C56ED80-8409-4F25-B387-13135C384C58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B4B33E-10EA-4932-86BB-7CC9AE7B6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27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C56ED80-8409-4F25-B387-13135C384C58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B4B33E-10EA-4932-86BB-7CC9AE7B6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1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C56ED80-8409-4F25-B387-13135C384C58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B4B33E-10EA-4932-86BB-7CC9AE7B6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1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C56ED80-8409-4F25-B387-13135C384C58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B4B33E-10EA-4932-86BB-7CC9AE7B6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0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C56ED80-8409-4F25-B387-13135C384C58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B4B33E-10EA-4932-86BB-7CC9AE7B6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6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C56ED80-8409-4F25-B387-13135C384C58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B4B33E-10EA-4932-86BB-7CC9AE7B6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94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C56ED80-8409-4F25-B387-13135C384C58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B4B33E-10EA-4932-86BB-7CC9AE7B6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2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C56ED80-8409-4F25-B387-13135C384C58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B4B33E-10EA-4932-86BB-7CC9AE7B6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4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AFB23EE-C255-844A-8D5F-AEDB9D75AD0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212019" y="887469"/>
            <a:ext cx="1600200" cy="4953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CB495B2-4928-4140-B6B9-E4292B84511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821559" y="887469"/>
            <a:ext cx="1600200" cy="495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7C09E9-5D08-9742-8926-AB389F03267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" y="5970531"/>
            <a:ext cx="8371840" cy="69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9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2918" y="554664"/>
            <a:ext cx="7140431" cy="1517072"/>
          </a:xfrm>
        </p:spPr>
        <p:txBody>
          <a:bodyPr>
            <a:normAutofit/>
          </a:bodyPr>
          <a:lstStyle/>
          <a:p>
            <a:r>
              <a:rPr lang="en-GB" sz="8000" dirty="0"/>
              <a:t> </a:t>
            </a:r>
            <a:r>
              <a:rPr lang="en-GB" sz="8000" dirty="0" err="1">
                <a:latin typeface="Sassoon Infant" pitchFamily="2" charset="0"/>
              </a:rPr>
              <a:t>aodann</a:t>
            </a:r>
            <a:endParaRPr lang="en-GB" sz="8000" dirty="0">
              <a:latin typeface="Sassoon Infant" pitchFamily="2" charset="0"/>
            </a:endParaRPr>
          </a:p>
        </p:txBody>
      </p:sp>
      <p:pic>
        <p:nvPicPr>
          <p:cNvPr id="4" name="aodan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55134" y="2262268"/>
            <a:ext cx="812800" cy="812800"/>
          </a:xfrm>
          <a:prstGeom prst="rect">
            <a:avLst/>
          </a:prstGeom>
        </p:spPr>
      </p:pic>
      <p:pic>
        <p:nvPicPr>
          <p:cNvPr id="5" name="Picture 4" descr="shutterstock_472736854.eps">
            <a:extLst>
              <a:ext uri="{FF2B5EF4-FFF2-40B4-BE49-F238E27FC236}">
                <a16:creationId xmlns:a16="http://schemas.microsoft.com/office/drawing/2014/main" id="{66AD2C74-0768-CA4B-9DB6-F6643F6A995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92" t="8697" r="18874" b="51951"/>
          <a:stretch/>
        </p:blipFill>
        <p:spPr>
          <a:xfrm>
            <a:off x="5487069" y="1276209"/>
            <a:ext cx="1777998" cy="4823290"/>
          </a:xfrm>
          <a:prstGeom prst="rect">
            <a:avLst/>
          </a:prstGeom>
        </p:spPr>
      </p:pic>
      <p:sp>
        <p:nvSpPr>
          <p:cNvPr id="6" name="Right Arrow 8">
            <a:extLst>
              <a:ext uri="{FF2B5EF4-FFF2-40B4-BE49-F238E27FC236}">
                <a16:creationId xmlns:a16="http://schemas.microsoft.com/office/drawing/2014/main" id="{FB852228-491C-5A4D-BEE6-02BED56FB61A}"/>
              </a:ext>
            </a:extLst>
          </p:cNvPr>
          <p:cNvSpPr/>
          <p:nvPr/>
        </p:nvSpPr>
        <p:spPr>
          <a:xfrm>
            <a:off x="4651878" y="2262268"/>
            <a:ext cx="1316182" cy="33250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8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4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4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4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 showWhenStopped="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2069" y="584963"/>
            <a:ext cx="6901084" cy="1517072"/>
          </a:xfrm>
        </p:spPr>
        <p:txBody>
          <a:bodyPr>
            <a:normAutofit/>
          </a:bodyPr>
          <a:lstStyle/>
          <a:p>
            <a:r>
              <a:rPr lang="en-GB" sz="8000" dirty="0">
                <a:latin typeface="Sassoon Infant" pitchFamily="2" charset="0"/>
              </a:rPr>
              <a:t> </a:t>
            </a:r>
            <a:r>
              <a:rPr lang="en-GB" sz="8000" dirty="0" err="1">
                <a:latin typeface="Sassoon Infant" pitchFamily="2" charset="0"/>
              </a:rPr>
              <a:t>cluas</a:t>
            </a:r>
            <a:endParaRPr lang="en-GB" sz="8000" dirty="0">
              <a:latin typeface="Sassoon Infant" pitchFamily="2" charset="0"/>
            </a:endParaRPr>
          </a:p>
        </p:txBody>
      </p:sp>
      <p:pic>
        <p:nvPicPr>
          <p:cNvPr id="5" name="clua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53314" y="2155628"/>
            <a:ext cx="812800" cy="812800"/>
          </a:xfrm>
          <a:prstGeom prst="rect">
            <a:avLst/>
          </a:prstGeom>
        </p:spPr>
      </p:pic>
      <p:pic>
        <p:nvPicPr>
          <p:cNvPr id="6" name="Picture 5" descr="shutterstock_472736854.eps">
            <a:extLst>
              <a:ext uri="{FF2B5EF4-FFF2-40B4-BE49-F238E27FC236}">
                <a16:creationId xmlns:a16="http://schemas.microsoft.com/office/drawing/2014/main" id="{7539E501-7F4B-F149-83CE-1D831D7FEF0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58" t="49051" r="2512" b="4529"/>
          <a:stretch/>
        </p:blipFill>
        <p:spPr>
          <a:xfrm>
            <a:off x="5488298" y="409903"/>
            <a:ext cx="2320887" cy="5689596"/>
          </a:xfrm>
          <a:prstGeom prst="rect">
            <a:avLst/>
          </a:prstGeom>
        </p:spPr>
      </p:pic>
      <p:sp>
        <p:nvSpPr>
          <p:cNvPr id="8" name="Right Arrow 8">
            <a:extLst>
              <a:ext uri="{FF2B5EF4-FFF2-40B4-BE49-F238E27FC236}">
                <a16:creationId xmlns:a16="http://schemas.microsoft.com/office/drawing/2014/main" id="{44F85C36-888D-CF44-90FD-505AABDD70FC}"/>
              </a:ext>
            </a:extLst>
          </p:cNvPr>
          <p:cNvSpPr/>
          <p:nvPr/>
        </p:nvSpPr>
        <p:spPr>
          <a:xfrm>
            <a:off x="4295756" y="1980533"/>
            <a:ext cx="1316182" cy="332509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3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6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6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6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 showWhenStopped="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5485" y="586339"/>
            <a:ext cx="6901084" cy="1517072"/>
          </a:xfrm>
        </p:spPr>
        <p:txBody>
          <a:bodyPr>
            <a:normAutofit/>
          </a:bodyPr>
          <a:lstStyle/>
          <a:p>
            <a:r>
              <a:rPr lang="en-GB" sz="8000" dirty="0">
                <a:latin typeface="Sassoon Infant" pitchFamily="2" charset="0"/>
              </a:rPr>
              <a:t> </a:t>
            </a:r>
            <a:r>
              <a:rPr lang="en-GB" sz="8000" dirty="0" err="1">
                <a:latin typeface="Sassoon Infant" pitchFamily="2" charset="0"/>
              </a:rPr>
              <a:t>cluasan</a:t>
            </a:r>
            <a:endParaRPr lang="en-GB" sz="8000" dirty="0">
              <a:latin typeface="Sassoon Infant" pitchFamily="2" charset="0"/>
            </a:endParaRPr>
          </a:p>
        </p:txBody>
      </p:sp>
      <p:pic>
        <p:nvPicPr>
          <p:cNvPr id="8" name="cluasa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881351" y="3196126"/>
            <a:ext cx="812800" cy="812800"/>
          </a:xfrm>
          <a:prstGeom prst="rect">
            <a:avLst/>
          </a:prstGeom>
        </p:spPr>
      </p:pic>
      <p:pic>
        <p:nvPicPr>
          <p:cNvPr id="5" name="Picture 4" descr="shutterstock_472736854.eps">
            <a:extLst>
              <a:ext uri="{FF2B5EF4-FFF2-40B4-BE49-F238E27FC236}">
                <a16:creationId xmlns:a16="http://schemas.microsoft.com/office/drawing/2014/main" id="{A7CAF7D5-F913-254C-A083-5BF9453CCE9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81" t="49137" r="17947" b="4443"/>
          <a:stretch/>
        </p:blipFill>
        <p:spPr>
          <a:xfrm>
            <a:off x="5236051" y="409903"/>
            <a:ext cx="2026598" cy="5689596"/>
          </a:xfrm>
          <a:prstGeom prst="rect">
            <a:avLst/>
          </a:prstGeom>
        </p:spPr>
      </p:pic>
      <p:sp>
        <p:nvSpPr>
          <p:cNvPr id="6" name="Right Arrow 8">
            <a:extLst>
              <a:ext uri="{FF2B5EF4-FFF2-40B4-BE49-F238E27FC236}">
                <a16:creationId xmlns:a16="http://schemas.microsoft.com/office/drawing/2014/main" id="{02A5285F-06D1-9145-B654-879B48A85757}"/>
              </a:ext>
            </a:extLst>
          </p:cNvPr>
          <p:cNvSpPr/>
          <p:nvPr/>
        </p:nvSpPr>
        <p:spPr>
          <a:xfrm>
            <a:off x="4211673" y="2064616"/>
            <a:ext cx="1316182" cy="332509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58AF89EC-CD85-BF44-A105-FFE284FFA027}"/>
              </a:ext>
            </a:extLst>
          </p:cNvPr>
          <p:cNvSpPr/>
          <p:nvPr/>
        </p:nvSpPr>
        <p:spPr>
          <a:xfrm rot="10800000">
            <a:off x="7117783" y="2064615"/>
            <a:ext cx="1316182" cy="332509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8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95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5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918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5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95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5646" y="587966"/>
            <a:ext cx="7140431" cy="1517072"/>
          </a:xfrm>
        </p:spPr>
        <p:txBody>
          <a:bodyPr>
            <a:normAutofit/>
          </a:bodyPr>
          <a:lstStyle/>
          <a:p>
            <a:r>
              <a:rPr lang="en-GB" sz="8000" dirty="0" err="1">
                <a:latin typeface="Sassoon Infant" pitchFamily="2" charset="0"/>
              </a:rPr>
              <a:t>beul</a:t>
            </a:r>
            <a:endParaRPr lang="en-GB" sz="8000" dirty="0">
              <a:latin typeface="Sassoon Infant" pitchFamily="2" charset="0"/>
            </a:endParaRPr>
          </a:p>
        </p:txBody>
      </p:sp>
      <p:pic>
        <p:nvPicPr>
          <p:cNvPr id="5" name="beul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301686" y="3174577"/>
            <a:ext cx="812800" cy="812800"/>
          </a:xfrm>
          <a:prstGeom prst="rect">
            <a:avLst/>
          </a:prstGeom>
        </p:spPr>
      </p:pic>
      <p:pic>
        <p:nvPicPr>
          <p:cNvPr id="6" name="Picture 5" descr="shutterstock_472736854.eps">
            <a:extLst>
              <a:ext uri="{FF2B5EF4-FFF2-40B4-BE49-F238E27FC236}">
                <a16:creationId xmlns:a16="http://schemas.microsoft.com/office/drawing/2014/main" id="{B9E72D33-F6CC-F84A-A403-86D9742F47C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9" t="49080" r="48319" b="4500"/>
          <a:stretch/>
        </p:blipFill>
        <p:spPr>
          <a:xfrm>
            <a:off x="5236051" y="409903"/>
            <a:ext cx="2026598" cy="5689596"/>
          </a:xfrm>
          <a:prstGeom prst="rect">
            <a:avLst/>
          </a:prstGeom>
        </p:spPr>
      </p:pic>
      <p:sp>
        <p:nvSpPr>
          <p:cNvPr id="8" name="Right Arrow 8">
            <a:extLst>
              <a:ext uri="{FF2B5EF4-FFF2-40B4-BE49-F238E27FC236}">
                <a16:creationId xmlns:a16="http://schemas.microsoft.com/office/drawing/2014/main" id="{F7AD084B-8E86-9747-A47A-D6B06D56706E}"/>
              </a:ext>
            </a:extLst>
          </p:cNvPr>
          <p:cNvSpPr/>
          <p:nvPr/>
        </p:nvSpPr>
        <p:spPr>
          <a:xfrm>
            <a:off x="4843251" y="2400947"/>
            <a:ext cx="1316182" cy="332509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3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3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3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 showWhenStopped="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3425" y="577666"/>
            <a:ext cx="7140431" cy="1517072"/>
          </a:xfrm>
        </p:spPr>
        <p:txBody>
          <a:bodyPr>
            <a:normAutofit/>
          </a:bodyPr>
          <a:lstStyle/>
          <a:p>
            <a:r>
              <a:rPr lang="en-GB" sz="8000" dirty="0" err="1">
                <a:latin typeface="Sassoon Infant" pitchFamily="2" charset="0"/>
              </a:rPr>
              <a:t>sròn</a:t>
            </a:r>
            <a:endParaRPr lang="en-GB" sz="8000" dirty="0">
              <a:latin typeface="Sassoon Infant" pitchFamily="2" charset="0"/>
            </a:endParaRPr>
          </a:p>
        </p:txBody>
      </p:sp>
      <p:pic>
        <p:nvPicPr>
          <p:cNvPr id="5" name="sr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484396" y="3429000"/>
            <a:ext cx="812800" cy="812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89E13-BD31-AD4E-8EAB-65AFF53B498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46" r="4978" b="51264"/>
          <a:stretch/>
        </p:blipFill>
        <p:spPr>
          <a:xfrm>
            <a:off x="5515493" y="447038"/>
            <a:ext cx="1975945" cy="5672667"/>
          </a:xfrm>
          <a:prstGeom prst="rect">
            <a:avLst/>
          </a:prstGeom>
        </p:spPr>
      </p:pic>
      <p:sp>
        <p:nvSpPr>
          <p:cNvPr id="8" name="Right Arrow 8">
            <a:extLst>
              <a:ext uri="{FF2B5EF4-FFF2-40B4-BE49-F238E27FC236}">
                <a16:creationId xmlns:a16="http://schemas.microsoft.com/office/drawing/2014/main" id="{05ED4271-5826-5541-AB59-D9E985124008}"/>
              </a:ext>
            </a:extLst>
          </p:cNvPr>
          <p:cNvSpPr/>
          <p:nvPr/>
        </p:nvSpPr>
        <p:spPr>
          <a:xfrm>
            <a:off x="4857402" y="2390433"/>
            <a:ext cx="1316182" cy="1440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2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8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8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8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 showWhenStopped="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1117" y="594348"/>
            <a:ext cx="7140431" cy="1517072"/>
          </a:xfrm>
        </p:spPr>
        <p:txBody>
          <a:bodyPr>
            <a:normAutofit/>
          </a:bodyPr>
          <a:lstStyle/>
          <a:p>
            <a:r>
              <a:rPr lang="en-GB" sz="8000" dirty="0">
                <a:latin typeface="Sassoon Infant" pitchFamily="2" charset="0"/>
              </a:rPr>
              <a:t> </a:t>
            </a:r>
            <a:r>
              <a:rPr lang="en-GB" sz="8000" dirty="0" err="1">
                <a:latin typeface="Sassoon Infant" pitchFamily="2" charset="0"/>
              </a:rPr>
              <a:t>sùil</a:t>
            </a:r>
            <a:endParaRPr lang="en-GB" sz="8000" dirty="0">
              <a:latin typeface="Sassoon Infant" pitchFamily="2" charset="0"/>
            </a:endParaRPr>
          </a:p>
        </p:txBody>
      </p:sp>
      <p:pic>
        <p:nvPicPr>
          <p:cNvPr id="5" name="suil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209875" y="3869692"/>
            <a:ext cx="812800" cy="812800"/>
          </a:xfrm>
          <a:prstGeom prst="rect">
            <a:avLst/>
          </a:prstGeom>
        </p:spPr>
      </p:pic>
      <p:pic>
        <p:nvPicPr>
          <p:cNvPr id="8" name="Picture 7" descr="shutterstock_472736854.eps">
            <a:extLst>
              <a:ext uri="{FF2B5EF4-FFF2-40B4-BE49-F238E27FC236}">
                <a16:creationId xmlns:a16="http://schemas.microsoft.com/office/drawing/2014/main" id="{0ED509FD-751D-214D-A1B2-2AD425F2BAA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70" t="3344" r="6835" b="50235"/>
          <a:stretch/>
        </p:blipFill>
        <p:spPr>
          <a:xfrm>
            <a:off x="5465379" y="584202"/>
            <a:ext cx="1786759" cy="5689596"/>
          </a:xfrm>
          <a:prstGeom prst="rect">
            <a:avLst/>
          </a:prstGeom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id="{97F7BD76-29D9-1544-B854-877F67AE2691}"/>
              </a:ext>
            </a:extLst>
          </p:cNvPr>
          <p:cNvSpPr/>
          <p:nvPr/>
        </p:nvSpPr>
        <p:spPr>
          <a:xfrm>
            <a:off x="4572000" y="1935019"/>
            <a:ext cx="1316182" cy="332509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7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7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7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7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 showWhenStopped="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7847" y="593972"/>
            <a:ext cx="7140431" cy="1517072"/>
          </a:xfrm>
        </p:spPr>
        <p:txBody>
          <a:bodyPr>
            <a:normAutofit/>
          </a:bodyPr>
          <a:lstStyle/>
          <a:p>
            <a:r>
              <a:rPr lang="en-GB" sz="8000" dirty="0">
                <a:latin typeface="Sassoon Infant" pitchFamily="2" charset="0"/>
              </a:rPr>
              <a:t> </a:t>
            </a:r>
            <a:r>
              <a:rPr lang="en-GB" sz="8000" dirty="0" err="1">
                <a:latin typeface="Sassoon Infant" pitchFamily="2" charset="0"/>
              </a:rPr>
              <a:t>sùilean</a:t>
            </a:r>
            <a:endParaRPr lang="en-GB" sz="8000" dirty="0">
              <a:latin typeface="Sassoon Infant" pitchFamily="2" charset="0"/>
            </a:endParaRPr>
          </a:p>
        </p:txBody>
      </p:sp>
      <p:pic>
        <p:nvPicPr>
          <p:cNvPr id="6" name="suilea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525185" y="3850105"/>
            <a:ext cx="812800" cy="812800"/>
          </a:xfrm>
          <a:prstGeom prst="rect">
            <a:avLst/>
          </a:prstGeom>
        </p:spPr>
      </p:pic>
      <p:pic>
        <p:nvPicPr>
          <p:cNvPr id="5" name="Picture 4" descr="shutterstock_472736854.eps">
            <a:extLst>
              <a:ext uri="{FF2B5EF4-FFF2-40B4-BE49-F238E27FC236}">
                <a16:creationId xmlns:a16="http://schemas.microsoft.com/office/drawing/2014/main" id="{7821E3BF-4529-9046-AD22-5AE291CB1D4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70" t="3344" r="6835" b="50235"/>
          <a:stretch/>
        </p:blipFill>
        <p:spPr>
          <a:xfrm>
            <a:off x="5465379" y="584202"/>
            <a:ext cx="1786759" cy="5689596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45B818B1-1478-8A40-B624-D91B5526CD0B}"/>
              </a:ext>
            </a:extLst>
          </p:cNvPr>
          <p:cNvSpPr/>
          <p:nvPr/>
        </p:nvSpPr>
        <p:spPr>
          <a:xfrm>
            <a:off x="4572000" y="1935019"/>
            <a:ext cx="1316182" cy="332509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530EDF8E-BF08-FB4E-836B-139201B47AB1}"/>
              </a:ext>
            </a:extLst>
          </p:cNvPr>
          <p:cNvSpPr/>
          <p:nvPr/>
        </p:nvSpPr>
        <p:spPr>
          <a:xfrm rot="10800000">
            <a:off x="6668813" y="1942823"/>
            <a:ext cx="1316182" cy="332509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6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4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5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82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5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9175" y="795680"/>
            <a:ext cx="7563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latin typeface="Sassoon Infant" pitchFamily="2" charset="0"/>
              </a:rPr>
              <a:t> </a:t>
            </a:r>
            <a:r>
              <a:rPr lang="en-GB" sz="8000" dirty="0" err="1">
                <a:latin typeface="Sassoon Infant" pitchFamily="2" charset="0"/>
              </a:rPr>
              <a:t>smiogaid</a:t>
            </a:r>
            <a:endParaRPr lang="en-GB" sz="8000" dirty="0">
              <a:latin typeface="Sassoon Infant" pitchFamily="2" charset="0"/>
            </a:endParaRPr>
          </a:p>
        </p:txBody>
      </p:sp>
      <p:pic>
        <p:nvPicPr>
          <p:cNvPr id="6" name="Picture 5" descr="shutterstock_472736854.eps">
            <a:extLst>
              <a:ext uri="{FF2B5EF4-FFF2-40B4-BE49-F238E27FC236}">
                <a16:creationId xmlns:a16="http://schemas.microsoft.com/office/drawing/2014/main" id="{FF50F563-746A-8D44-9F1E-ABA7E779769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10" t="2818" r="48804" b="50761"/>
          <a:stretch/>
        </p:blipFill>
        <p:spPr>
          <a:xfrm>
            <a:off x="5465379" y="584202"/>
            <a:ext cx="1671145" cy="5689596"/>
          </a:xfrm>
          <a:prstGeom prst="rect">
            <a:avLst/>
          </a:prstGeom>
        </p:spPr>
      </p:pic>
      <p:sp>
        <p:nvSpPr>
          <p:cNvPr id="7" name="Right Arrow 6">
            <a:extLst>
              <a:ext uri="{FF2B5EF4-FFF2-40B4-BE49-F238E27FC236}">
                <a16:creationId xmlns:a16="http://schemas.microsoft.com/office/drawing/2014/main" id="{FA2F05C4-773F-BF41-B26C-E92F18DAA6CB}"/>
              </a:ext>
            </a:extLst>
          </p:cNvPr>
          <p:cNvSpPr/>
          <p:nvPr/>
        </p:nvSpPr>
        <p:spPr>
          <a:xfrm>
            <a:off x="4984769" y="2523598"/>
            <a:ext cx="1316182" cy="332509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pic>
        <p:nvPicPr>
          <p:cNvPr id="2" name="Online Media 1" descr="13.wav">
            <a:hlinkClick r:id="" action="ppaction://media"/>
            <a:extLst>
              <a:ext uri="{FF2B5EF4-FFF2-40B4-BE49-F238E27FC236}">
                <a16:creationId xmlns:a16="http://schemas.microsoft.com/office/drawing/2014/main" id="{A61C7468-A783-7D44-B345-8F1A0BA5978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260600" y="34290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97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10598</TotalTime>
  <Words>36</Words>
  <Application>Microsoft Macintosh PowerPoint</Application>
  <PresentationFormat>On-screen Show (4:3)</PresentationFormat>
  <Paragraphs>24</Paragraphs>
  <Slides>8</Slides>
  <Notes>8</Notes>
  <HiddenSlides>0</HiddenSlides>
  <MMClips>8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Sassoon Infant</vt:lpstr>
      <vt:lpstr>Office Theme</vt:lpstr>
      <vt:lpstr> aodann</vt:lpstr>
      <vt:lpstr> cluas</vt:lpstr>
      <vt:lpstr> cluasan</vt:lpstr>
      <vt:lpstr>beul</vt:lpstr>
      <vt:lpstr>sròn</vt:lpstr>
      <vt:lpstr> sùil</vt:lpstr>
      <vt:lpstr> sùilean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Nach eil mi brèagha!</dc:title>
  <dc:creator>Tearlach</dc:creator>
  <cp:lastModifiedBy>Anne McCormack</cp:lastModifiedBy>
  <cp:revision>23</cp:revision>
  <dcterms:created xsi:type="dcterms:W3CDTF">2018-09-07T09:14:36Z</dcterms:created>
  <dcterms:modified xsi:type="dcterms:W3CDTF">2019-12-16T15:32:57Z</dcterms:modified>
</cp:coreProperties>
</file>