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1" r:id="rId3"/>
    <p:sldId id="262" r:id="rId4"/>
    <p:sldId id="263" r:id="rId5"/>
    <p:sldId id="268" r:id="rId6"/>
    <p:sldId id="269" r:id="rId7"/>
    <p:sldId id="266" r:id="rId8"/>
    <p:sldId id="26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7920-98AD-4772-8C42-DB4C687445C9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A9F22-3D61-45C4-9EA6-C0AD9EAF0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Kiki.</a:t>
            </a:r>
          </a:p>
          <a:p>
            <a:r>
              <a:rPr lang="en-GB" dirty="0"/>
              <a:t>He’s a little monkey.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6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 jumps and he climbs.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683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little monkeys jumping on the bed. X2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84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little monkey fell and hurt his legs.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257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little monkeys jumping on the bed. X2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99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little monkeys jumping on the bed. X2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6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little monkey fell.</a:t>
            </a:r>
          </a:p>
          <a:p>
            <a:r>
              <a:rPr lang="en-GB" dirty="0"/>
              <a:t>He went out of sight.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451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moneys</a:t>
            </a:r>
            <a:r>
              <a:rPr lang="en-GB" baseline="0" dirty="0"/>
              <a:t> at all are jumping on the bed.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0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15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54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71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60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8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30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9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71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27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88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5F9231-2F00-3D41-8B29-777052A837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8A89E-33DB-7743-9919-3D540487AD1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08D4F-DD42-584D-A669-430AC3474E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6291" y="1901713"/>
            <a:ext cx="39847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Seo</a:t>
            </a:r>
            <a:r>
              <a:rPr lang="en-GB" sz="3000" dirty="0">
                <a:latin typeface="Sassoon Primary" panose="020B0503020103030203" pitchFamily="34" charset="77"/>
              </a:rPr>
              <a:t> Kiki.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>
                <a:latin typeface="Sassoon Primary" panose="020B0503020103030203" pitchFamily="34" charset="77"/>
              </a:rPr>
              <a:t>’S e </a:t>
            </a:r>
            <a:r>
              <a:rPr lang="en-GB" sz="3000" dirty="0" err="1">
                <a:latin typeface="Sassoon Primary" panose="020B0503020103030203" pitchFamily="34" charset="77"/>
              </a:rPr>
              <a:t>muncaidh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beag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</a:p>
          <a:p>
            <a:r>
              <a:rPr lang="en-GB" sz="3000" dirty="0">
                <a:latin typeface="Sassoon Primary" panose="020B0503020103030203" pitchFamily="34" charset="77"/>
              </a:rPr>
              <a:t>a </a:t>
            </a:r>
            <a:r>
              <a:rPr lang="en-GB" sz="3000" dirty="0" err="1">
                <a:latin typeface="Sassoon Primary" panose="020B0503020103030203" pitchFamily="34" charset="77"/>
              </a:rPr>
              <a:t>th</a:t>
            </a:r>
            <a:r>
              <a:rPr lang="en-GB" sz="3000" dirty="0">
                <a:latin typeface="Sassoon Primary" panose="020B0503020103030203" pitchFamily="34" charset="77"/>
              </a:rPr>
              <a:t>’ ann.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5C4E1-1B94-7643-A046-658420E12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3" y="1323644"/>
            <a:ext cx="2652662" cy="3799490"/>
          </a:xfrm>
          <a:prstGeom prst="rect">
            <a:avLst/>
          </a:prstGeom>
        </p:spPr>
      </p:pic>
      <p:pic>
        <p:nvPicPr>
          <p:cNvPr id="2" name="Online Media 1" descr="306.wav">
            <a:hlinkClick r:id="" action="ppaction://media"/>
            <a:extLst>
              <a:ext uri="{FF2B5EF4-FFF2-40B4-BE49-F238E27FC236}">
                <a16:creationId xmlns:a16="http://schemas.microsoft.com/office/drawing/2014/main" id="{F76BF715-1AE7-E144-AB3B-499D35595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5743" y="5979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5476" y="2690336"/>
            <a:ext cx="39847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e a’ </a:t>
            </a:r>
            <a:r>
              <a:rPr lang="en-GB" sz="3000" dirty="0" err="1">
                <a:latin typeface="Sassoon Primary" panose="020B0503020103030203" pitchFamily="34" charset="77"/>
              </a:rPr>
              <a:t>leum</a:t>
            </a:r>
            <a:r>
              <a:rPr lang="en-GB" sz="3000" dirty="0">
                <a:latin typeface="Sassoon Primary" panose="020B0503020103030203" pitchFamily="34" charset="77"/>
              </a:rPr>
              <a:t> ’s a’ </a:t>
            </a:r>
            <a:r>
              <a:rPr lang="en-GB" sz="3000" dirty="0" err="1">
                <a:latin typeface="Sassoon Primary" panose="020B0503020103030203" pitchFamily="34" charset="77"/>
              </a:rPr>
              <a:t>streap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EEE8B-6B10-8247-B6BF-AE8452BEA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3" y="1323644"/>
            <a:ext cx="2652662" cy="3799490"/>
          </a:xfrm>
          <a:prstGeom prst="rect">
            <a:avLst/>
          </a:prstGeom>
        </p:spPr>
      </p:pic>
      <p:pic>
        <p:nvPicPr>
          <p:cNvPr id="2" name="Online Media 1" descr="307.wav">
            <a:hlinkClick r:id="" action="ppaction://media"/>
            <a:extLst>
              <a:ext uri="{FF2B5EF4-FFF2-40B4-BE49-F238E27FC236}">
                <a16:creationId xmlns:a16="http://schemas.microsoft.com/office/drawing/2014/main" id="{D3174246-D77D-784C-A688-40FA594EB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6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3177" y="4899552"/>
            <a:ext cx="8177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latin typeface="Sassoon Primary" panose="020B0503020103030203" pitchFamily="34" charset="77"/>
              </a:rPr>
              <a:t>Dà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mhuncaidh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bheag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leum</a:t>
            </a:r>
            <a:r>
              <a:rPr lang="en-GB" sz="3000" dirty="0">
                <a:latin typeface="Sassoon Primary" panose="020B0503020103030203" pitchFamily="34" charset="77"/>
              </a:rPr>
              <a:t> air an </a:t>
            </a:r>
            <a:r>
              <a:rPr lang="en-GB" sz="3000" dirty="0" err="1">
                <a:latin typeface="Sassoon Primary" panose="020B0503020103030203" pitchFamily="34" charset="77"/>
              </a:rPr>
              <a:t>leabaidh</a:t>
            </a:r>
            <a:endParaRPr lang="en-GB" sz="3000" dirty="0">
              <a:latin typeface="Sassoon Primary" panose="020B0503020103030203" pitchFamily="34" charset="77"/>
            </a:endParaRPr>
          </a:p>
          <a:p>
            <a:pPr algn="ctr"/>
            <a:r>
              <a:rPr lang="en-GB" sz="3000" dirty="0" err="1">
                <a:latin typeface="Sassoon Primary" panose="020B0503020103030203" pitchFamily="34" charset="77"/>
              </a:rPr>
              <a:t>Dà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mhuncaidh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bheag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leum</a:t>
            </a:r>
            <a:r>
              <a:rPr lang="en-GB" sz="3000" dirty="0">
                <a:latin typeface="Sassoon Primary" panose="020B0503020103030203" pitchFamily="34" charset="77"/>
              </a:rPr>
              <a:t> air an </a:t>
            </a:r>
            <a:r>
              <a:rPr lang="en-GB" sz="3000" dirty="0" err="1">
                <a:latin typeface="Sassoon Primary" panose="020B0503020103030203" pitchFamily="34" charset="77"/>
              </a:rPr>
              <a:t>leabaidh</a:t>
            </a:r>
            <a:endParaRPr lang="en-GB" sz="3000" dirty="0">
              <a:latin typeface="Sassoon Primary" panose="020B0503020103030203" pitchFamily="34" charset="77"/>
            </a:endParaRPr>
          </a:p>
          <a:p>
            <a:pPr algn="ctr"/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F8DCB7-09C9-0E4E-8491-BFDD736D5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89" y="1997022"/>
            <a:ext cx="913351" cy="1308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10033-2B07-AE41-83A6-8767CFDC3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61" y="965586"/>
            <a:ext cx="836683" cy="1198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C2E2E-3822-0242-936F-A203A7C3F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70" y="3019154"/>
            <a:ext cx="2952660" cy="1974630"/>
          </a:xfrm>
          <a:prstGeom prst="rect">
            <a:avLst/>
          </a:prstGeom>
        </p:spPr>
      </p:pic>
      <p:pic>
        <p:nvPicPr>
          <p:cNvPr id="2" name="Online Media 1" descr="308.wav">
            <a:hlinkClick r:id="" action="ppaction://media"/>
            <a:extLst>
              <a:ext uri="{FF2B5EF4-FFF2-40B4-BE49-F238E27FC236}">
                <a16:creationId xmlns:a16="http://schemas.microsoft.com/office/drawing/2014/main" id="{2F5A7920-D030-F74B-9DB7-5E9D558D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6629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3177" y="4951742"/>
            <a:ext cx="8177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latin typeface="Sassoon Primary" panose="020B0503020103030203" pitchFamily="34" charset="77"/>
              </a:rPr>
              <a:t>Thuit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aon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mhuncaidh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beag</a:t>
            </a:r>
            <a:endParaRPr lang="en-GB" sz="3000" dirty="0">
              <a:latin typeface="Sassoon Primary" panose="020B0503020103030203" pitchFamily="34" charset="77"/>
            </a:endParaRPr>
          </a:p>
          <a:p>
            <a:pPr algn="ctr"/>
            <a:r>
              <a:rPr lang="en-GB" sz="3000" dirty="0">
                <a:latin typeface="Sassoon Primary" panose="020B0503020103030203" pitchFamily="34" charset="77"/>
              </a:rPr>
              <a:t>’s </a:t>
            </a:r>
            <a:r>
              <a:rPr lang="en-GB" sz="3000" dirty="0" err="1">
                <a:latin typeface="Sassoon Primary" panose="020B0503020103030203" pitchFamily="34" charset="77"/>
              </a:rPr>
              <a:t>ghoirtich</a:t>
            </a:r>
            <a:r>
              <a:rPr lang="en-GB" sz="3000" dirty="0">
                <a:latin typeface="Sassoon Primary" panose="020B0503020103030203" pitchFamily="34" charset="77"/>
              </a:rPr>
              <a:t> e a </a:t>
            </a:r>
            <a:r>
              <a:rPr lang="en-GB" sz="3000" dirty="0" err="1">
                <a:latin typeface="Sassoon Primary" panose="020B0503020103030203" pitchFamily="34" charset="77"/>
              </a:rPr>
              <a:t>chasan</a:t>
            </a:r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61457-6C9A-9247-AA36-95199E4CE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1976995" y="809577"/>
            <a:ext cx="1617544" cy="2316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176DB-A89F-0342-A1BC-2DB4F6BAA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18" y="990938"/>
            <a:ext cx="1617544" cy="2316858"/>
          </a:xfrm>
          <a:prstGeom prst="rect">
            <a:avLst/>
          </a:prstGeom>
        </p:spPr>
      </p:pic>
      <p:pic>
        <p:nvPicPr>
          <p:cNvPr id="2" name="Online Media 1" descr="309.wav">
            <a:hlinkClick r:id="" action="ppaction://media"/>
            <a:extLst>
              <a:ext uri="{FF2B5EF4-FFF2-40B4-BE49-F238E27FC236}">
                <a16:creationId xmlns:a16="http://schemas.microsoft.com/office/drawing/2014/main" id="{FFA9CDB9-84B9-224F-A868-5E8CF715C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5743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2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3177" y="5361647"/>
            <a:ext cx="8177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Sassoon Primary" panose="020B0503020103030203" pitchFamily="34" charset="77"/>
              </a:rPr>
              <a:t>Aon </a:t>
            </a:r>
            <a:r>
              <a:rPr lang="en-GB" sz="3000" dirty="0" err="1">
                <a:latin typeface="Sassoon Primary" panose="020B0503020103030203" pitchFamily="34" charset="77"/>
              </a:rPr>
              <a:t>mhuncaidh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beag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leum</a:t>
            </a:r>
            <a:r>
              <a:rPr lang="en-GB" sz="3000" dirty="0">
                <a:latin typeface="Sassoon Primary" panose="020B0503020103030203" pitchFamily="34" charset="77"/>
              </a:rPr>
              <a:t> air an </a:t>
            </a:r>
            <a:r>
              <a:rPr lang="en-GB" sz="3000" dirty="0" err="1">
                <a:latin typeface="Sassoon Primary" panose="020B0503020103030203" pitchFamily="34" charset="77"/>
              </a:rPr>
              <a:t>leabaidh</a:t>
            </a:r>
            <a:endParaRPr lang="en-GB" sz="3000" dirty="0">
              <a:latin typeface="Sassoon Primary" panose="020B0503020103030203" pitchFamily="34" charset="77"/>
            </a:endParaRPr>
          </a:p>
          <a:p>
            <a:pPr algn="ctr"/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3A5FB-21DD-F64E-B918-F86FCC8A8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70" y="3019154"/>
            <a:ext cx="2952660" cy="1974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D2DEF6-4D46-5D4D-A529-1FEAAF12F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24" y="34215"/>
            <a:ext cx="1274748" cy="1825861"/>
          </a:xfrm>
          <a:prstGeom prst="rect">
            <a:avLst/>
          </a:prstGeom>
        </p:spPr>
      </p:pic>
      <p:pic>
        <p:nvPicPr>
          <p:cNvPr id="2" name="Online Media 1" descr="310.wav">
            <a:hlinkClick r:id="" action="ppaction://media"/>
            <a:extLst>
              <a:ext uri="{FF2B5EF4-FFF2-40B4-BE49-F238E27FC236}">
                <a16:creationId xmlns:a16="http://schemas.microsoft.com/office/drawing/2014/main" id="{E1DCC064-76E6-214A-9367-13874AB37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4857" y="5869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1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508" y="4993784"/>
            <a:ext cx="8177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Sassoon Primary" panose="020B0503020103030203" pitchFamily="34" charset="77"/>
              </a:rPr>
              <a:t>Aon </a:t>
            </a:r>
            <a:r>
              <a:rPr lang="en-GB" sz="3000" dirty="0" err="1">
                <a:latin typeface="Sassoon Primary" panose="020B0503020103030203" pitchFamily="34" charset="77"/>
              </a:rPr>
              <a:t>mhuncaidh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beag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leum</a:t>
            </a:r>
            <a:r>
              <a:rPr lang="en-GB" sz="3000" dirty="0">
                <a:latin typeface="Sassoon Primary" panose="020B0503020103030203" pitchFamily="34" charset="77"/>
              </a:rPr>
              <a:t> air an </a:t>
            </a:r>
            <a:r>
              <a:rPr lang="en-GB" sz="3000" dirty="0" err="1">
                <a:latin typeface="Sassoon Primary" panose="020B0503020103030203" pitchFamily="34" charset="77"/>
              </a:rPr>
              <a:t>leabaidh</a:t>
            </a:r>
            <a:endParaRPr lang="en-GB" sz="3000" dirty="0">
              <a:latin typeface="Sassoon Primary" panose="020B0503020103030203" pitchFamily="34" charset="77"/>
            </a:endParaRPr>
          </a:p>
          <a:p>
            <a:pPr algn="ctr"/>
            <a:r>
              <a:rPr lang="en-GB" sz="3000" dirty="0">
                <a:latin typeface="Sassoon Primary" panose="020B0503020103030203" pitchFamily="34" charset="77"/>
              </a:rPr>
              <a:t>Aon </a:t>
            </a:r>
            <a:r>
              <a:rPr lang="en-GB" sz="3000" dirty="0" err="1">
                <a:latin typeface="Sassoon Primary" panose="020B0503020103030203" pitchFamily="34" charset="77"/>
              </a:rPr>
              <a:t>mhuncaidh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beag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leum</a:t>
            </a:r>
            <a:r>
              <a:rPr lang="en-GB" sz="3000" dirty="0">
                <a:latin typeface="Sassoon Primary" panose="020B0503020103030203" pitchFamily="34" charset="77"/>
              </a:rPr>
              <a:t> air an </a:t>
            </a:r>
            <a:r>
              <a:rPr lang="en-GB" sz="3000" dirty="0" err="1">
                <a:latin typeface="Sassoon Primary" panose="020B0503020103030203" pitchFamily="34" charset="77"/>
              </a:rPr>
              <a:t>leabaidh</a:t>
            </a:r>
            <a:endParaRPr lang="en-GB" sz="3000" dirty="0">
              <a:latin typeface="Sassoon Primary" panose="020B0503020103030203" pitchFamily="34" charset="77"/>
            </a:endParaRPr>
          </a:p>
          <a:p>
            <a:pPr algn="ctr"/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3222CE-AE62-9549-8455-D56CBECB6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24" y="1118909"/>
            <a:ext cx="1274748" cy="1825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6937D-22E8-B048-B483-600AA5983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70" y="3019154"/>
            <a:ext cx="2952660" cy="1974630"/>
          </a:xfrm>
          <a:prstGeom prst="rect">
            <a:avLst/>
          </a:prstGeom>
        </p:spPr>
      </p:pic>
      <p:pic>
        <p:nvPicPr>
          <p:cNvPr id="2" name="Online Media 1" descr="311.wav">
            <a:hlinkClick r:id="" action="ppaction://media"/>
            <a:extLst>
              <a:ext uri="{FF2B5EF4-FFF2-40B4-BE49-F238E27FC236}">
                <a16:creationId xmlns:a16="http://schemas.microsoft.com/office/drawing/2014/main" id="{0DF68E22-2D89-9847-A243-2DCF95163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4857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7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3177" y="4881718"/>
            <a:ext cx="8177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latin typeface="Sassoon Primary" panose="020B0503020103030203" pitchFamily="34" charset="77"/>
              </a:rPr>
              <a:t>Thuit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aon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mhuncaidh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beag</a:t>
            </a:r>
            <a:endParaRPr lang="en-GB" sz="3000" dirty="0">
              <a:latin typeface="Sassoon Primary" panose="020B0503020103030203" pitchFamily="34" charset="77"/>
            </a:endParaRPr>
          </a:p>
          <a:p>
            <a:pPr algn="ctr"/>
            <a:r>
              <a:rPr lang="en-GB" sz="3000" dirty="0" err="1">
                <a:latin typeface="Sassoon Primary" panose="020B0503020103030203" pitchFamily="34" charset="77"/>
              </a:rPr>
              <a:t>Chaidh</a:t>
            </a:r>
            <a:r>
              <a:rPr lang="en-GB" sz="3000" dirty="0">
                <a:latin typeface="Sassoon Primary" panose="020B0503020103030203" pitchFamily="34" charset="77"/>
              </a:rPr>
              <a:t> e </a:t>
            </a:r>
            <a:r>
              <a:rPr lang="en-GB" sz="3000" dirty="0" err="1">
                <a:latin typeface="Sassoon Primary" panose="020B0503020103030203" pitchFamily="34" charset="77"/>
              </a:rPr>
              <a:t>às</a:t>
            </a:r>
            <a:r>
              <a:rPr lang="en-GB" sz="3000" dirty="0">
                <a:latin typeface="Sassoon Primary" panose="020B0503020103030203" pitchFamily="34" charset="77"/>
              </a:rPr>
              <a:t> an t-</a:t>
            </a:r>
            <a:r>
              <a:rPr lang="en-GB" sz="3000" dirty="0" err="1">
                <a:latin typeface="Sassoon Primary" panose="020B0503020103030203" pitchFamily="34" charset="77"/>
              </a:rPr>
              <a:t>sealladh</a:t>
            </a:r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B66D0-D3C0-0F41-AF8A-8398E05F9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59613">
            <a:off x="3517969" y="1004500"/>
            <a:ext cx="1617544" cy="2316858"/>
          </a:xfrm>
          <a:prstGeom prst="rect">
            <a:avLst/>
          </a:prstGeom>
        </p:spPr>
      </p:pic>
      <p:pic>
        <p:nvPicPr>
          <p:cNvPr id="2" name="Online Media 1" descr="312.wav">
            <a:hlinkClick r:id="" action="ppaction://media"/>
            <a:extLst>
              <a:ext uri="{FF2B5EF4-FFF2-40B4-BE49-F238E27FC236}">
                <a16:creationId xmlns:a16="http://schemas.microsoft.com/office/drawing/2014/main" id="{B66201B2-4C86-424F-90B5-9D7D7E950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4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6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3737" y="4993785"/>
            <a:ext cx="8177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Sassoon Primary" panose="020B0503020103030203" pitchFamily="34" charset="77"/>
              </a:rPr>
              <a:t>Chan </a:t>
            </a:r>
            <a:r>
              <a:rPr lang="en-GB" sz="3000" dirty="0" err="1">
                <a:latin typeface="Sassoon Primary" panose="020B0503020103030203" pitchFamily="34" charset="77"/>
              </a:rPr>
              <a:t>eil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muncaidh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idir</a:t>
            </a:r>
            <a:endParaRPr lang="en-GB" sz="3000" dirty="0">
              <a:latin typeface="Sassoon Primary" panose="020B0503020103030203" pitchFamily="34" charset="77"/>
            </a:endParaRPr>
          </a:p>
          <a:p>
            <a:pPr algn="ctr"/>
            <a:r>
              <a:rPr lang="en-GB" sz="3000" dirty="0">
                <a:latin typeface="Sassoon Primary" panose="020B0503020103030203" pitchFamily="34" charset="77"/>
              </a:rPr>
              <a:t>A’ </a:t>
            </a:r>
            <a:r>
              <a:rPr lang="en-GB" sz="3000" dirty="0" err="1">
                <a:latin typeface="Sassoon Primary" panose="020B0503020103030203" pitchFamily="34" charset="77"/>
              </a:rPr>
              <a:t>leum</a:t>
            </a:r>
            <a:r>
              <a:rPr lang="en-GB" sz="3000" dirty="0">
                <a:latin typeface="Sassoon Primary" panose="020B0503020103030203" pitchFamily="34" charset="77"/>
              </a:rPr>
              <a:t> air an </a:t>
            </a:r>
            <a:r>
              <a:rPr lang="en-GB" sz="3000" dirty="0" err="1">
                <a:latin typeface="Sassoon Primary" panose="020B0503020103030203" pitchFamily="34" charset="77"/>
              </a:rPr>
              <a:t>leabaidh</a:t>
            </a:r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E9FE0-97CA-E849-8B44-A38305B42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54" y="2314444"/>
            <a:ext cx="4006412" cy="2679341"/>
          </a:xfrm>
          <a:prstGeom prst="rect">
            <a:avLst/>
          </a:prstGeom>
        </p:spPr>
      </p:pic>
      <p:pic>
        <p:nvPicPr>
          <p:cNvPr id="2" name="Online Media 1" descr="313.wav">
            <a:hlinkClick r:id="" action="ppaction://media"/>
            <a:extLst>
              <a:ext uri="{FF2B5EF4-FFF2-40B4-BE49-F238E27FC236}">
                <a16:creationId xmlns:a16="http://schemas.microsoft.com/office/drawing/2014/main" id="{334980D9-AA7A-1841-B28E-DF3B828DC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086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174</Words>
  <Application>Microsoft Macintosh PowerPoint</Application>
  <PresentationFormat>On-screen Show (4:3)</PresentationFormat>
  <Paragraphs>34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Sassoon Primary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15</cp:revision>
  <dcterms:created xsi:type="dcterms:W3CDTF">2019-02-05T10:41:58Z</dcterms:created>
  <dcterms:modified xsi:type="dcterms:W3CDTF">2019-12-16T14:50:11Z</dcterms:modified>
</cp:coreProperties>
</file>