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sldIdLst>
    <p:sldId id="288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7" r:id="rId10"/>
    <p:sldId id="261" r:id="rId11"/>
    <p:sldId id="268" r:id="rId12"/>
    <p:sldId id="269" r:id="rId13"/>
    <p:sldId id="262" r:id="rId14"/>
    <p:sldId id="270" r:id="rId15"/>
    <p:sldId id="271" r:id="rId16"/>
    <p:sldId id="263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E058B-7401-4856-82F5-353BCABB41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07B68-5B8F-4E6F-8018-83215A09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8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the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B68-5B8F-4E6F-8018-83215A09407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5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3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1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05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0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4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0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1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783C0A-8BE3-403A-B88E-A72025FA7C3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0D7B-B8E2-49C2-8AB4-3EFA2DD1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373B8C-F9A6-9540-A065-D22662182A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F0F9C-49E5-164A-8DEB-AB211EB6E2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3CE00-9FAF-904D-8DC1-A586B990D9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reamhan 2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47" y="1297755"/>
            <a:ext cx="4542857" cy="3638095"/>
          </a:xfrm>
          <a:prstGeom prst="rect">
            <a:avLst/>
          </a:prstGeom>
        </p:spPr>
      </p:pic>
      <p:pic>
        <p:nvPicPr>
          <p:cNvPr id="2" name="Female Voice Subclip 1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6939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428737" y="4034612"/>
            <a:ext cx="1190370" cy="1400992"/>
          </a:xfrm>
          <a:prstGeom prst="rect">
            <a:avLst/>
          </a:prstGeom>
        </p:spPr>
      </p:pic>
      <p:pic>
        <p:nvPicPr>
          <p:cNvPr id="10" name="Picture 9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990820" y="1513659"/>
            <a:ext cx="1190370" cy="1400992"/>
          </a:xfrm>
          <a:prstGeom prst="rect">
            <a:avLst/>
          </a:prstGeom>
        </p:spPr>
      </p:pic>
      <p:pic>
        <p:nvPicPr>
          <p:cNvPr id="11" name="Picture 10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198367" y="2811963"/>
            <a:ext cx="1190370" cy="14009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F5638E-1A33-9C47-AF11-F2BF710C4EB9}"/>
              </a:ext>
            </a:extLst>
          </p:cNvPr>
          <p:cNvSpPr/>
          <p:nvPr/>
        </p:nvSpPr>
        <p:spPr>
          <a:xfrm>
            <a:off x="6959305" y="857250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tri.mp3">
            <a:hlinkClick r:id="" action="ppaction://media"/>
            <a:extLst>
              <a:ext uri="{FF2B5EF4-FFF2-40B4-BE49-F238E27FC236}">
                <a16:creationId xmlns:a16="http://schemas.microsoft.com/office/drawing/2014/main" id="{F514D9A9-5697-DB41-BABD-70F55DE8B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3841" y="3058780"/>
            <a:ext cx="370220" cy="3702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7C7D4CE-EA00-6340-8943-77B976800E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31" t="70224" r="80075" b="7094"/>
          <a:stretch/>
        </p:blipFill>
        <p:spPr>
          <a:xfrm rot="10800000">
            <a:off x="2937643" y="84882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3666" y="1020099"/>
            <a:ext cx="1069987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eith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0129" y="5078981"/>
            <a:ext cx="370220" cy="3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80273" y="1180556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Ceith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2669" y="3542639"/>
            <a:ext cx="370220" cy="3702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0BA644-77FE-3D4D-A502-1018F8419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3332" t="49328" r="42874" b="27990"/>
          <a:stretch/>
        </p:blipFill>
        <p:spPr>
          <a:xfrm rot="10800000">
            <a:off x="2916623" y="80678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17844" y="1513659"/>
            <a:ext cx="1190370" cy="1400992"/>
          </a:xfrm>
          <a:prstGeom prst="rect">
            <a:avLst/>
          </a:prstGeom>
        </p:spPr>
      </p:pic>
      <p:pic>
        <p:nvPicPr>
          <p:cNvPr id="10" name="Picture 9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990820" y="1513659"/>
            <a:ext cx="1190370" cy="1400992"/>
          </a:xfrm>
          <a:prstGeom prst="rect">
            <a:avLst/>
          </a:prstGeom>
        </p:spPr>
      </p:pic>
      <p:pic>
        <p:nvPicPr>
          <p:cNvPr id="11" name="Picture 10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593830" y="2914651"/>
            <a:ext cx="1190370" cy="1400992"/>
          </a:xfrm>
          <a:prstGeom prst="rect">
            <a:avLst/>
          </a:prstGeom>
        </p:spPr>
      </p:pic>
      <p:pic>
        <p:nvPicPr>
          <p:cNvPr id="13" name="Picture 12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875695" y="2914651"/>
            <a:ext cx="1190370" cy="14009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319360-80BC-F04E-B820-F295495C0E01}"/>
              </a:ext>
            </a:extLst>
          </p:cNvPr>
          <p:cNvSpPr/>
          <p:nvPr/>
        </p:nvSpPr>
        <p:spPr>
          <a:xfrm>
            <a:off x="6780273" y="1180556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Ceithir.mp3">
            <a:hlinkClick r:id="" action="ppaction://media"/>
            <a:extLst>
              <a:ext uri="{FF2B5EF4-FFF2-40B4-BE49-F238E27FC236}">
                <a16:creationId xmlns:a16="http://schemas.microsoft.com/office/drawing/2014/main" id="{E53DF6C9-E104-F54B-9A66-C66BF3DFC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2669" y="3542639"/>
            <a:ext cx="370220" cy="3702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0D37758-E8F1-9A47-9228-9453977C1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3332" t="49328" r="42874" b="27990"/>
          <a:stretch/>
        </p:blipFill>
        <p:spPr>
          <a:xfrm rot="10800000">
            <a:off x="2916623" y="80678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1840" y="980910"/>
            <a:ext cx="1069987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o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9460" y="5038346"/>
            <a:ext cx="422540" cy="4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25552" y="962660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co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93928" y="3231477"/>
            <a:ext cx="422540" cy="4225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9D00AB3-E9DB-7240-92AC-FAFCA2973A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8629" t="28548" r="17577" b="48770"/>
          <a:stretch/>
        </p:blipFill>
        <p:spPr>
          <a:xfrm rot="10800000">
            <a:off x="2790503" y="73321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17844" y="1513659"/>
            <a:ext cx="1190370" cy="1400992"/>
          </a:xfrm>
          <a:prstGeom prst="rect">
            <a:avLst/>
          </a:prstGeom>
        </p:spPr>
      </p:pic>
      <p:pic>
        <p:nvPicPr>
          <p:cNvPr id="10" name="Picture 9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990820" y="1513659"/>
            <a:ext cx="1190370" cy="1400992"/>
          </a:xfrm>
          <a:prstGeom prst="rect">
            <a:avLst/>
          </a:prstGeom>
        </p:spPr>
      </p:pic>
      <p:pic>
        <p:nvPicPr>
          <p:cNvPr id="11" name="Picture 10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584418" y="3709464"/>
            <a:ext cx="1190370" cy="1400992"/>
          </a:xfrm>
          <a:prstGeom prst="rect">
            <a:avLst/>
          </a:prstGeom>
        </p:spPr>
      </p:pic>
      <p:pic>
        <p:nvPicPr>
          <p:cNvPr id="13" name="Picture 12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303508" y="2586446"/>
            <a:ext cx="1190370" cy="1400992"/>
          </a:xfrm>
          <a:prstGeom prst="rect">
            <a:avLst/>
          </a:prstGeom>
        </p:spPr>
      </p:pic>
      <p:pic>
        <p:nvPicPr>
          <p:cNvPr id="15" name="Picture 14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938672" y="3709463"/>
            <a:ext cx="1190370" cy="14009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B7806A-98C8-3B4A-815A-88179915E9F5}"/>
              </a:ext>
            </a:extLst>
          </p:cNvPr>
          <p:cNvSpPr/>
          <p:nvPr/>
        </p:nvSpPr>
        <p:spPr>
          <a:xfrm>
            <a:off x="6825552" y="962660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coig.mp3">
            <a:hlinkClick r:id="" action="ppaction://media"/>
            <a:extLst>
              <a:ext uri="{FF2B5EF4-FFF2-40B4-BE49-F238E27FC236}">
                <a16:creationId xmlns:a16="http://schemas.microsoft.com/office/drawing/2014/main" id="{2F02BD20-85D4-E14F-9949-F0B06247A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3928" y="3231477"/>
            <a:ext cx="422540" cy="4225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25B660-BB88-FB41-9E6E-1ACC682C21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8629" t="28548" r="17577" b="48770"/>
          <a:stretch/>
        </p:blipFill>
        <p:spPr>
          <a:xfrm rot="10800000">
            <a:off x="2790503" y="73321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9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1840" y="980910"/>
            <a:ext cx="1069987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0557" y="5096534"/>
            <a:ext cx="422540" cy="4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82769" y="857250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1145" y="3125617"/>
            <a:ext cx="422540" cy="422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E691E6-6089-DA4F-ACB2-A6B4BB443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559" y="1438044"/>
            <a:ext cx="1923393" cy="37551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4F3211-78FB-754C-909C-E078EC16B9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089" t="7378" r="5117" b="69940"/>
          <a:stretch/>
        </p:blipFill>
        <p:spPr>
          <a:xfrm rot="10800000">
            <a:off x="2769483" y="75423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476109" y="1438044"/>
            <a:ext cx="1190370" cy="1400992"/>
          </a:xfrm>
          <a:prstGeom prst="rect">
            <a:avLst/>
          </a:prstGeom>
        </p:spPr>
      </p:pic>
      <p:pic>
        <p:nvPicPr>
          <p:cNvPr id="19" name="Picture 18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476109" y="2826693"/>
            <a:ext cx="1190370" cy="1400992"/>
          </a:xfrm>
          <a:prstGeom prst="rect">
            <a:avLst/>
          </a:prstGeom>
        </p:spPr>
      </p:pic>
      <p:pic>
        <p:nvPicPr>
          <p:cNvPr id="20" name="Picture 19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476109" y="4252719"/>
            <a:ext cx="1190370" cy="1400992"/>
          </a:xfrm>
          <a:prstGeom prst="rect">
            <a:avLst/>
          </a:prstGeom>
        </p:spPr>
      </p:pic>
      <p:pic>
        <p:nvPicPr>
          <p:cNvPr id="21" name="Picture 20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862538" y="1438044"/>
            <a:ext cx="1190370" cy="1400992"/>
          </a:xfrm>
          <a:prstGeom prst="rect">
            <a:avLst/>
          </a:prstGeom>
        </p:spPr>
      </p:pic>
      <p:pic>
        <p:nvPicPr>
          <p:cNvPr id="22" name="Picture 21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862538" y="2826693"/>
            <a:ext cx="1190370" cy="1400992"/>
          </a:xfrm>
          <a:prstGeom prst="rect">
            <a:avLst/>
          </a:prstGeom>
        </p:spPr>
      </p:pic>
      <p:pic>
        <p:nvPicPr>
          <p:cNvPr id="23" name="Picture 22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862538" y="4215342"/>
            <a:ext cx="1190370" cy="14009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5538FA-BFAD-3241-9419-1B5D7CECDB17}"/>
              </a:ext>
            </a:extLst>
          </p:cNvPr>
          <p:cNvSpPr/>
          <p:nvPr/>
        </p:nvSpPr>
        <p:spPr>
          <a:xfrm>
            <a:off x="6882769" y="857250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Sia.mp3">
            <a:hlinkClick r:id="" action="ppaction://media"/>
            <a:extLst>
              <a:ext uri="{FF2B5EF4-FFF2-40B4-BE49-F238E27FC236}">
                <a16:creationId xmlns:a16="http://schemas.microsoft.com/office/drawing/2014/main" id="{E056AB06-FA1C-C84B-A48D-5720C829C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1145" y="3125617"/>
            <a:ext cx="422540" cy="4225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2899FCA-1CBD-9B4A-8CF3-16E4321E84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089" t="7378" r="5117" b="69940"/>
          <a:stretch/>
        </p:blipFill>
        <p:spPr>
          <a:xfrm rot="10800000">
            <a:off x="2769483" y="75423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0623" y="991687"/>
            <a:ext cx="3605349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5323" y="5009616"/>
            <a:ext cx="451007" cy="4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1840" y="980910"/>
            <a:ext cx="1069987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each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6833" y="5035275"/>
            <a:ext cx="422540" cy="4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9623" y="1487160"/>
            <a:ext cx="976012" cy="245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Seach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1057" y="3782787"/>
            <a:ext cx="422540" cy="4225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7F0B5E-D2EC-DB45-B079-339321F8A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558" y="1438044"/>
            <a:ext cx="1923393" cy="37551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65651F-940C-1D41-984D-3FFC86FDD1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8441" t="7378" r="17765" b="69940"/>
          <a:stretch/>
        </p:blipFill>
        <p:spPr>
          <a:xfrm rot="10800000">
            <a:off x="2832543" y="75423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43582" y="1108483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Seach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04096" y="4956723"/>
            <a:ext cx="422540" cy="422540"/>
          </a:xfrm>
          <a:prstGeom prst="rect">
            <a:avLst/>
          </a:prstGeom>
        </p:spPr>
      </p:pic>
      <p:pic>
        <p:nvPicPr>
          <p:cNvPr id="27" name="Picture 26" descr="pets.png">
            <a:extLst>
              <a:ext uri="{FF2B5EF4-FFF2-40B4-BE49-F238E27FC236}">
                <a16:creationId xmlns:a16="http://schemas.microsoft.com/office/drawing/2014/main" id="{1E74A595-CF02-F34D-B19F-6CDEEA8DB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476109" y="407987"/>
            <a:ext cx="1190370" cy="1400992"/>
          </a:xfrm>
          <a:prstGeom prst="rect">
            <a:avLst/>
          </a:prstGeom>
        </p:spPr>
      </p:pic>
      <p:pic>
        <p:nvPicPr>
          <p:cNvPr id="28" name="Picture 27" descr="pets.png">
            <a:extLst>
              <a:ext uri="{FF2B5EF4-FFF2-40B4-BE49-F238E27FC236}">
                <a16:creationId xmlns:a16="http://schemas.microsoft.com/office/drawing/2014/main" id="{94806626-593A-5B45-A4EA-305B4C1271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476109" y="1796636"/>
            <a:ext cx="1190370" cy="1400992"/>
          </a:xfrm>
          <a:prstGeom prst="rect">
            <a:avLst/>
          </a:prstGeom>
        </p:spPr>
      </p:pic>
      <p:pic>
        <p:nvPicPr>
          <p:cNvPr id="29" name="Picture 28" descr="pets.png">
            <a:extLst>
              <a:ext uri="{FF2B5EF4-FFF2-40B4-BE49-F238E27FC236}">
                <a16:creationId xmlns:a16="http://schemas.microsoft.com/office/drawing/2014/main" id="{C547B096-7CEE-1340-84B1-6F4877E70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476109" y="3222662"/>
            <a:ext cx="1190370" cy="1400992"/>
          </a:xfrm>
          <a:prstGeom prst="rect">
            <a:avLst/>
          </a:prstGeom>
        </p:spPr>
      </p:pic>
      <p:pic>
        <p:nvPicPr>
          <p:cNvPr id="30" name="Picture 29" descr="pets.png">
            <a:extLst>
              <a:ext uri="{FF2B5EF4-FFF2-40B4-BE49-F238E27FC236}">
                <a16:creationId xmlns:a16="http://schemas.microsoft.com/office/drawing/2014/main" id="{51C2511F-81A9-7448-88E9-2FFC953F5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862538" y="407987"/>
            <a:ext cx="1190370" cy="1400992"/>
          </a:xfrm>
          <a:prstGeom prst="rect">
            <a:avLst/>
          </a:prstGeom>
        </p:spPr>
      </p:pic>
      <p:pic>
        <p:nvPicPr>
          <p:cNvPr id="31" name="Picture 30" descr="pets.png">
            <a:extLst>
              <a:ext uri="{FF2B5EF4-FFF2-40B4-BE49-F238E27FC236}">
                <a16:creationId xmlns:a16="http://schemas.microsoft.com/office/drawing/2014/main" id="{41EB0F5C-D4D6-9946-9ACB-8D0E4E0B9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862538" y="1796636"/>
            <a:ext cx="1190370" cy="1400992"/>
          </a:xfrm>
          <a:prstGeom prst="rect">
            <a:avLst/>
          </a:prstGeom>
        </p:spPr>
      </p:pic>
      <p:pic>
        <p:nvPicPr>
          <p:cNvPr id="32" name="Picture 31" descr="pets.png">
            <a:extLst>
              <a:ext uri="{FF2B5EF4-FFF2-40B4-BE49-F238E27FC236}">
                <a16:creationId xmlns:a16="http://schemas.microsoft.com/office/drawing/2014/main" id="{CA9AE277-B24F-B047-8374-F31A82DCCD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862538" y="3185285"/>
            <a:ext cx="1190370" cy="1400992"/>
          </a:xfrm>
          <a:prstGeom prst="rect">
            <a:avLst/>
          </a:prstGeom>
        </p:spPr>
      </p:pic>
      <p:pic>
        <p:nvPicPr>
          <p:cNvPr id="33" name="Picture 32" descr="pets.png">
            <a:extLst>
              <a:ext uri="{FF2B5EF4-FFF2-40B4-BE49-F238E27FC236}">
                <a16:creationId xmlns:a16="http://schemas.microsoft.com/office/drawing/2014/main" id="{3047165A-D844-4F4E-A878-F5D301B9E7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071294" y="4492743"/>
            <a:ext cx="1190370" cy="1400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A0E1DC3-5BCC-BF4C-B46C-9EA88BFB71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8441" t="7378" r="17765" b="69940"/>
          <a:stretch/>
        </p:blipFill>
        <p:spPr>
          <a:xfrm rot="10800000">
            <a:off x="2832543" y="75423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1840" y="980910"/>
            <a:ext cx="1069987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ch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3338" y="4589611"/>
            <a:ext cx="422540" cy="4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D2DC61D-B0B3-544B-AA36-9AA898F17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557" y="1438043"/>
            <a:ext cx="1923393" cy="37551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9623" y="1487160"/>
            <a:ext cx="976012" cy="245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och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6358" y="4901021"/>
            <a:ext cx="422540" cy="4225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F339423-E3C0-E44C-8EB7-943508ECE8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0978" t="28274" r="5228" b="49044"/>
          <a:stretch/>
        </p:blipFill>
        <p:spPr>
          <a:xfrm rot="10800000">
            <a:off x="2801013" y="79627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43582" y="1108483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och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9408" y="5090236"/>
            <a:ext cx="422540" cy="422540"/>
          </a:xfrm>
          <a:prstGeom prst="rect">
            <a:avLst/>
          </a:prstGeom>
        </p:spPr>
      </p:pic>
      <p:pic>
        <p:nvPicPr>
          <p:cNvPr id="36" name="Picture 35" descr="pet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022064" y="704143"/>
            <a:ext cx="1190370" cy="1400992"/>
          </a:xfrm>
          <a:prstGeom prst="rect">
            <a:avLst/>
          </a:prstGeom>
        </p:spPr>
      </p:pic>
      <p:pic>
        <p:nvPicPr>
          <p:cNvPr id="38" name="Picture 37" descr="pet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022064" y="1943186"/>
            <a:ext cx="1190370" cy="1400992"/>
          </a:xfrm>
          <a:prstGeom prst="rect">
            <a:avLst/>
          </a:prstGeom>
        </p:spPr>
      </p:pic>
      <p:pic>
        <p:nvPicPr>
          <p:cNvPr id="40" name="Picture 39" descr="pet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022064" y="3182229"/>
            <a:ext cx="1190370" cy="1400992"/>
          </a:xfrm>
          <a:prstGeom prst="rect">
            <a:avLst/>
          </a:prstGeom>
        </p:spPr>
      </p:pic>
      <p:pic>
        <p:nvPicPr>
          <p:cNvPr id="42" name="Picture 41" descr="pet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022064" y="4421271"/>
            <a:ext cx="1190370" cy="1400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7FA103-8B0B-D341-AC3D-B123514AF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557" y="1438043"/>
            <a:ext cx="1923393" cy="3755196"/>
          </a:xfrm>
          <a:prstGeom prst="rect">
            <a:avLst/>
          </a:prstGeom>
        </p:spPr>
      </p:pic>
      <p:pic>
        <p:nvPicPr>
          <p:cNvPr id="26" name="Picture 25" descr="pets.png">
            <a:extLst>
              <a:ext uri="{FF2B5EF4-FFF2-40B4-BE49-F238E27FC236}">
                <a16:creationId xmlns:a16="http://schemas.microsoft.com/office/drawing/2014/main" id="{8574756B-5680-814A-AE63-6C61C8048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45209" y="704143"/>
            <a:ext cx="1190370" cy="1400992"/>
          </a:xfrm>
          <a:prstGeom prst="rect">
            <a:avLst/>
          </a:prstGeom>
        </p:spPr>
      </p:pic>
      <p:pic>
        <p:nvPicPr>
          <p:cNvPr id="27" name="Picture 26" descr="pets.png">
            <a:extLst>
              <a:ext uri="{FF2B5EF4-FFF2-40B4-BE49-F238E27FC236}">
                <a16:creationId xmlns:a16="http://schemas.microsoft.com/office/drawing/2014/main" id="{65FF958E-60E5-7B49-855C-14CB456575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45209" y="1943186"/>
            <a:ext cx="1190370" cy="1400992"/>
          </a:xfrm>
          <a:prstGeom prst="rect">
            <a:avLst/>
          </a:prstGeom>
        </p:spPr>
      </p:pic>
      <p:pic>
        <p:nvPicPr>
          <p:cNvPr id="28" name="Picture 27" descr="pets.png">
            <a:extLst>
              <a:ext uri="{FF2B5EF4-FFF2-40B4-BE49-F238E27FC236}">
                <a16:creationId xmlns:a16="http://schemas.microsoft.com/office/drawing/2014/main" id="{D3A21E6C-9BC9-7444-9BEA-AF63A53ECF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45209" y="3182229"/>
            <a:ext cx="1190370" cy="1400992"/>
          </a:xfrm>
          <a:prstGeom prst="rect">
            <a:avLst/>
          </a:prstGeom>
        </p:spPr>
      </p:pic>
      <p:pic>
        <p:nvPicPr>
          <p:cNvPr id="29" name="Picture 28" descr="pets.png">
            <a:extLst>
              <a:ext uri="{FF2B5EF4-FFF2-40B4-BE49-F238E27FC236}">
                <a16:creationId xmlns:a16="http://schemas.microsoft.com/office/drawing/2014/main" id="{BFFC9E30-B8DD-1C44-856E-64D1FAE08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45209" y="4421271"/>
            <a:ext cx="1190370" cy="14009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ECAA48C-858A-B64E-BF06-ED6C7CCEA3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0978" t="28274" r="5228" b="49044"/>
          <a:stretch/>
        </p:blipFill>
        <p:spPr>
          <a:xfrm rot="10800000">
            <a:off x="2801013" y="79627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3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1840" y="980910"/>
            <a:ext cx="1069987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Na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3351" y="4615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9623" y="1487160"/>
            <a:ext cx="976012" cy="245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Na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7628" y="478666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80A44A-3D21-B142-A385-733AAC42B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369" y="1429407"/>
            <a:ext cx="1927238" cy="3762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33DD84-3D9F-FB48-94BE-92A3F86FC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368" y="1429407"/>
            <a:ext cx="1927238" cy="37627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CFF90F6-8C3F-BE4D-ABFF-9F0D5B123F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9157" t="28229" r="67049" b="49089"/>
          <a:stretch/>
        </p:blipFill>
        <p:spPr>
          <a:xfrm rot="10800000">
            <a:off x="2790503" y="80678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43582" y="1108483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386287" y="1429407"/>
            <a:ext cx="727535" cy="856263"/>
          </a:xfrm>
          <a:prstGeom prst="rect">
            <a:avLst/>
          </a:prstGeom>
        </p:spPr>
      </p:pic>
      <p:pic>
        <p:nvPicPr>
          <p:cNvPr id="28" name="Picture 27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662057" y="2186700"/>
            <a:ext cx="727535" cy="856263"/>
          </a:xfrm>
          <a:prstGeom prst="rect">
            <a:avLst/>
          </a:prstGeom>
        </p:spPr>
      </p:pic>
      <p:pic>
        <p:nvPicPr>
          <p:cNvPr id="31" name="Picture 30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386287" y="2837746"/>
            <a:ext cx="727535" cy="856263"/>
          </a:xfrm>
          <a:prstGeom prst="rect">
            <a:avLst/>
          </a:prstGeom>
        </p:spPr>
      </p:pic>
      <p:pic>
        <p:nvPicPr>
          <p:cNvPr id="32" name="Picture 31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386287" y="3678327"/>
            <a:ext cx="727535" cy="856263"/>
          </a:xfrm>
          <a:prstGeom prst="rect">
            <a:avLst/>
          </a:prstGeom>
        </p:spPr>
      </p:pic>
      <p:pic>
        <p:nvPicPr>
          <p:cNvPr id="22" name="Picture 21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386287" y="4753857"/>
            <a:ext cx="727535" cy="856263"/>
          </a:xfrm>
          <a:prstGeom prst="rect">
            <a:avLst/>
          </a:prstGeom>
        </p:spPr>
      </p:pic>
      <p:pic>
        <p:nvPicPr>
          <p:cNvPr id="23" name="Na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0746" y="4863193"/>
            <a:ext cx="609600" cy="609600"/>
          </a:xfrm>
          <a:prstGeom prst="rect">
            <a:avLst/>
          </a:prstGeom>
        </p:spPr>
      </p:pic>
      <p:pic>
        <p:nvPicPr>
          <p:cNvPr id="35" name="Picture 34" descr="pets.png">
            <a:extLst>
              <a:ext uri="{FF2B5EF4-FFF2-40B4-BE49-F238E27FC236}">
                <a16:creationId xmlns:a16="http://schemas.microsoft.com/office/drawing/2014/main" id="{B7E15957-F310-6F4C-A38B-7E3A382F0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788715" y="1429407"/>
            <a:ext cx="727535" cy="856263"/>
          </a:xfrm>
          <a:prstGeom prst="rect">
            <a:avLst/>
          </a:prstGeom>
        </p:spPr>
      </p:pic>
      <p:pic>
        <p:nvPicPr>
          <p:cNvPr id="36" name="Picture 35" descr="pets.png">
            <a:extLst>
              <a:ext uri="{FF2B5EF4-FFF2-40B4-BE49-F238E27FC236}">
                <a16:creationId xmlns:a16="http://schemas.microsoft.com/office/drawing/2014/main" id="{1A36860F-B2C9-944A-9821-AFCA72010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788715" y="2837746"/>
            <a:ext cx="727535" cy="856263"/>
          </a:xfrm>
          <a:prstGeom prst="rect">
            <a:avLst/>
          </a:prstGeom>
        </p:spPr>
      </p:pic>
      <p:pic>
        <p:nvPicPr>
          <p:cNvPr id="37" name="Picture 36" descr="pets.png">
            <a:extLst>
              <a:ext uri="{FF2B5EF4-FFF2-40B4-BE49-F238E27FC236}">
                <a16:creationId xmlns:a16="http://schemas.microsoft.com/office/drawing/2014/main" id="{146D7DC0-F0AA-154C-B9D1-A4E87E31A2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788715" y="3678327"/>
            <a:ext cx="727535" cy="856263"/>
          </a:xfrm>
          <a:prstGeom prst="rect">
            <a:avLst/>
          </a:prstGeom>
        </p:spPr>
      </p:pic>
      <p:pic>
        <p:nvPicPr>
          <p:cNvPr id="38" name="Picture 37" descr="pets.png">
            <a:extLst>
              <a:ext uri="{FF2B5EF4-FFF2-40B4-BE49-F238E27FC236}">
                <a16:creationId xmlns:a16="http://schemas.microsoft.com/office/drawing/2014/main" id="{0D2CDAFD-99AC-954C-84C1-9C54924C31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788715" y="4753857"/>
            <a:ext cx="727535" cy="85626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D938D89-53EB-584D-A670-1D1680E75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157" t="28229" r="67049" b="49089"/>
          <a:stretch/>
        </p:blipFill>
        <p:spPr>
          <a:xfrm rot="10800000">
            <a:off x="2790503" y="80678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4676" y="990996"/>
            <a:ext cx="4665457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Dei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5332" y="4811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088021E-B8BE-0B40-8D18-DFD7EFBF026A}"/>
              </a:ext>
            </a:extLst>
          </p:cNvPr>
          <p:cNvSpPr/>
          <p:nvPr/>
        </p:nvSpPr>
        <p:spPr>
          <a:xfrm>
            <a:off x="6896513" y="976406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Aon.mp3">
            <a:hlinkClick r:id="" action="ppaction://media"/>
            <a:extLst>
              <a:ext uri="{FF2B5EF4-FFF2-40B4-BE49-F238E27FC236}">
                <a16:creationId xmlns:a16="http://schemas.microsoft.com/office/drawing/2014/main" id="{7E63BEB4-7D54-864D-AF10-71D7A1E7D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1049" y="3103837"/>
            <a:ext cx="370220" cy="37022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C1108EF-E2B4-534D-8B02-0E931AB26C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7778" t="70958" r="18429" b="6360"/>
          <a:stretch/>
        </p:blipFill>
        <p:spPr>
          <a:xfrm rot="10800000">
            <a:off x="2990193" y="687753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31565" y="1385207"/>
            <a:ext cx="2133918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0" name="Dei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08095" y="4863193"/>
            <a:ext cx="609600" cy="609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5B3A9C-E214-6745-BAD7-40D4CB1E1F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298" t="28229" r="79908" b="49089"/>
          <a:stretch/>
        </p:blipFill>
        <p:spPr>
          <a:xfrm rot="10800000">
            <a:off x="2906113" y="80678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97095" y="1270129"/>
            <a:ext cx="727535" cy="856263"/>
          </a:xfrm>
          <a:prstGeom prst="rect">
            <a:avLst/>
          </a:prstGeom>
        </p:spPr>
      </p:pic>
      <p:pic>
        <p:nvPicPr>
          <p:cNvPr id="20" name="Picture 19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451703" y="1309102"/>
            <a:ext cx="727535" cy="856263"/>
          </a:xfrm>
          <a:prstGeom prst="rect">
            <a:avLst/>
          </a:prstGeom>
        </p:spPr>
      </p:pic>
      <p:pic>
        <p:nvPicPr>
          <p:cNvPr id="21" name="Picture 20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658792" y="1970002"/>
            <a:ext cx="727535" cy="856263"/>
          </a:xfrm>
          <a:prstGeom prst="rect">
            <a:avLst/>
          </a:prstGeom>
        </p:spPr>
      </p:pic>
      <p:pic>
        <p:nvPicPr>
          <p:cNvPr id="22" name="Picture 21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97095" y="2560902"/>
            <a:ext cx="727535" cy="856263"/>
          </a:xfrm>
          <a:prstGeom prst="rect">
            <a:avLst/>
          </a:prstGeom>
        </p:spPr>
      </p:pic>
      <p:pic>
        <p:nvPicPr>
          <p:cNvPr id="23" name="Picture 22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451703" y="2582670"/>
            <a:ext cx="727535" cy="856263"/>
          </a:xfrm>
          <a:prstGeom prst="rect">
            <a:avLst/>
          </a:prstGeom>
        </p:spPr>
      </p:pic>
      <p:pic>
        <p:nvPicPr>
          <p:cNvPr id="24" name="Picture 23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97095" y="3588140"/>
            <a:ext cx="727535" cy="856263"/>
          </a:xfrm>
          <a:prstGeom prst="rect">
            <a:avLst/>
          </a:prstGeom>
        </p:spPr>
      </p:pic>
      <p:pic>
        <p:nvPicPr>
          <p:cNvPr id="25" name="Picture 24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451703" y="3564805"/>
            <a:ext cx="727535" cy="856263"/>
          </a:xfrm>
          <a:prstGeom prst="rect">
            <a:avLst/>
          </a:prstGeom>
        </p:spPr>
      </p:pic>
      <p:pic>
        <p:nvPicPr>
          <p:cNvPr id="26" name="Picture 25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574399" y="4133934"/>
            <a:ext cx="727535" cy="856263"/>
          </a:xfrm>
          <a:prstGeom prst="rect">
            <a:avLst/>
          </a:prstGeom>
        </p:spPr>
      </p:pic>
      <p:pic>
        <p:nvPicPr>
          <p:cNvPr id="27" name="Picture 26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97095" y="4957329"/>
            <a:ext cx="727535" cy="856263"/>
          </a:xfrm>
          <a:prstGeom prst="rect">
            <a:avLst/>
          </a:prstGeom>
        </p:spPr>
      </p:pic>
      <p:pic>
        <p:nvPicPr>
          <p:cNvPr id="28" name="Picture 27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451703" y="4957329"/>
            <a:ext cx="727535" cy="856263"/>
          </a:xfrm>
          <a:prstGeom prst="rect">
            <a:avLst/>
          </a:prstGeom>
        </p:spPr>
      </p:pic>
      <p:pic>
        <p:nvPicPr>
          <p:cNvPr id="29" name="Dei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6461" y="4807391"/>
            <a:ext cx="609600" cy="6096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83405AA-AB70-DF49-A25A-051490FB91F6}"/>
              </a:ext>
            </a:extLst>
          </p:cNvPr>
          <p:cNvSpPr/>
          <p:nvPr/>
        </p:nvSpPr>
        <p:spPr>
          <a:xfrm>
            <a:off x="6331565" y="1385207"/>
            <a:ext cx="2133918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ADCB012-4E1F-4142-ADD8-E2EB1AF2E5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298" t="28229" r="79908" b="49089"/>
          <a:stretch/>
        </p:blipFill>
        <p:spPr>
          <a:xfrm rot="10800000">
            <a:off x="2906113" y="80678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̀ an àireamh?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88" y="-348095"/>
            <a:ext cx="4542857" cy="3771899"/>
          </a:xfrm>
          <a:prstGeom prst="rect">
            <a:avLst/>
          </a:prstGeom>
        </p:spPr>
      </p:pic>
      <p:pic>
        <p:nvPicPr>
          <p:cNvPr id="3" name="De an aiream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03420" y="108729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3743" y="2408252"/>
            <a:ext cx="3813464" cy="35317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4455" y="1696893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2468" y="2455272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5445" y="4362604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5445" y="3250790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2081" y="3439274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9285" y="4619896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7326" y="3308470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7059" y="4717414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7174" y="1962582"/>
            <a:ext cx="100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1794" y="2168089"/>
            <a:ext cx="5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76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96513" y="976406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257765" y="1702845"/>
            <a:ext cx="1190370" cy="1400992"/>
          </a:xfrm>
          <a:prstGeom prst="rect">
            <a:avLst/>
          </a:prstGeom>
        </p:spPr>
      </p:pic>
      <p:pic>
        <p:nvPicPr>
          <p:cNvPr id="9" name="A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1049" y="3103837"/>
            <a:ext cx="370220" cy="3702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96015A7-B42A-194A-B603-055FAC0944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7778" t="70958" r="18429" b="6360"/>
          <a:stretch/>
        </p:blipFill>
        <p:spPr>
          <a:xfrm rot="10800000">
            <a:off x="2990193" y="687753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2449" y="1020099"/>
            <a:ext cx="1030798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d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8137" y="4980305"/>
            <a:ext cx="370220" cy="3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4331" y="918331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d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8867" y="3092939"/>
            <a:ext cx="370220" cy="3702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9A66119-DA87-064D-B065-B97BB58450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3103" t="70224" r="43103" b="7094"/>
          <a:stretch/>
        </p:blipFill>
        <p:spPr>
          <a:xfrm rot="10800000">
            <a:off x="2969173" y="84882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654762" y="1444132"/>
            <a:ext cx="1190370" cy="1400992"/>
          </a:xfrm>
          <a:prstGeom prst="rect">
            <a:avLst/>
          </a:prstGeom>
        </p:spPr>
      </p:pic>
      <p:pic>
        <p:nvPicPr>
          <p:cNvPr id="10" name="Picture 9" descr="pet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1985221" y="4208353"/>
            <a:ext cx="1190370" cy="1400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539ECE-ED03-E84E-95F4-313CC139BDF5}"/>
              </a:ext>
            </a:extLst>
          </p:cNvPr>
          <p:cNvSpPr/>
          <p:nvPr/>
        </p:nvSpPr>
        <p:spPr>
          <a:xfrm>
            <a:off x="6904331" y="918331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dha.mp3">
            <a:hlinkClick r:id="" action="ppaction://media"/>
            <a:extLst>
              <a:ext uri="{FF2B5EF4-FFF2-40B4-BE49-F238E27FC236}">
                <a16:creationId xmlns:a16="http://schemas.microsoft.com/office/drawing/2014/main" id="{9B8FF1BA-D58B-9944-8CE3-60F6B3E947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8867" y="3092939"/>
            <a:ext cx="370220" cy="370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8805422-0129-B74D-9DE5-A511BE80D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3103" t="70224" r="43103" b="7094"/>
          <a:stretch/>
        </p:blipFill>
        <p:spPr>
          <a:xfrm rot="10800000">
            <a:off x="2969173" y="84882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2247" y="1088679"/>
            <a:ext cx="1069987" cy="481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sz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tr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2014" y="5140625"/>
            <a:ext cx="370220" cy="3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59305" y="857250"/>
            <a:ext cx="1159292" cy="2452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GB" sz="1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tr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3841" y="3058780"/>
            <a:ext cx="370220" cy="3702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2FA37A8-8D7B-6C4D-933D-703CF644E5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131" t="70224" r="80075" b="7094"/>
          <a:stretch/>
        </p:blipFill>
        <p:spPr>
          <a:xfrm rot="10800000">
            <a:off x="2937643" y="848826"/>
            <a:ext cx="3163614" cy="52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4307</TotalTime>
  <Words>48</Words>
  <Application>Microsoft Macintosh PowerPoint</Application>
  <PresentationFormat>On-screen Show (4:3)</PresentationFormat>
  <Paragraphs>45</Paragraphs>
  <Slides>32</Slides>
  <Notes>2</Notes>
  <HiddenSlides>0</HiddenSlides>
  <MMClips>32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22</cp:revision>
  <dcterms:created xsi:type="dcterms:W3CDTF">2019-01-14T11:14:22Z</dcterms:created>
  <dcterms:modified xsi:type="dcterms:W3CDTF">2019-12-17T14:36:09Z</dcterms:modified>
</cp:coreProperties>
</file>