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assoon Primary" panose="020B0503020103030203" pitchFamily="34" charset="77"/>
      <p:regular r:id="rId24"/>
      <p:bold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8T11:17:49.4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2269 0 24575,'0'13'0,"0"1"0,4-7 0,5 5 0,15 5 0,12 8 0,17 8 0,11 8 0,-1-3 0,14 14 0,-1-2 0,-28-18 0,3 1-327,3 1 1,3 2 326,11 4 0,1 1 0,-6-4 0,0 1 0,14 9 0,1 0 0,-9-11 0,0 1 0,9 12 0,0 0 0,-4-10 0,-1 1 0,5 10 0,-2-2 0,-14-11 0,-1-2 0,8 7 0,1 0 0,-3-3 0,0 0 0,0 1 0,3 1-553,14 9 1,1 1 552,-15-9 0,2 1-548,-10-5 1,3 3-1,-1-2 548,-5-4 0,0-2 0,1 2 0,8 6 0,2 0 0,0 0 0,3-1 0,-1 0 0,0 1 0,-3 1 0,-2 1 0,0-1 0,-3-4 0,0 0 0,-2 1 0,-1 2 0,-1 1 0,-2-1-472,18 9 1,-2 1 471,3 2 0,0 2 0,0-1 0,-1 0 0,-11-7 0,0 2 0,-11-9 0,2 0 0,0 1-318,-1-2 0,0 0 1,1 0 317,7 7 0,1 0 0,1 0 0,5-2 0,0 0 0,-1 1 0,-4 0 0,-1 2 0,-1-4 0,-3-6 0,0-3 0,0 1 0,3 4 0,-1 0 0,-1-1 39,18 8 1,-2-1-40,3 2 0,-1 0 0,-8-4 0,-2 0 0,-9-3 0,0-1 0,8 0 0,2 0 0,3 8 0,3 0-245,-15-12 1,4 0-1,3 2 245,-6-2 0,3 1 0,2 2 0,2 0-485,7 4 0,2 2 0,2 0 0,0 0 485,1-1 0,0 0 0,1 0 0,-1 1 0,3 3 0,1 0 0,-1 1 0,-3-1 0,-7-3 0,-1 0 0,-2-2 0,-1 0-208,11 6 0,-1-2 0,1 1 208,-13-8 0,2 2 0,0-2 0,1-2 0,-2-4 0,0-2 0,0-1 0,0 0 0,23 9 0,-1-1 0,2 0 0,-16-7 0,1-1 0,-1 0 0,-3-1 0,9 2 0,-4 0 0,-3-1 0,-6-1 0,-3 0 0,0 0-18,-2-2 1,-2 1 0,-2-1 17,15 10 0,-5-1 788,-9-4 0,-1 0-788,1 1 0,-3-2 0,24 11 2989,4-9-2989,5-2 2554,0-15-2554,-5 7 1107,10-9-1107,-9 2 342,3-4-342,4 1 0,-32-4 0,-6 2 0,-20 0 0,-5 0 0,-3-1 0,-4-2 0,-5-1 0,-7-5 0,-1 1 0,-3-1 0,4 1 0,3 0 0,0 1 0,-4-2 0,-6-1 0</inkml:trace>
  <inkml:trace contextRef="#ctx0" brushRef="#br0" timeOffset="1226">14043 492 24575,'-63'28'0,"-23"10"0,36-14 0,-5 3-1639,-23 12 1,-9 5 1441,17-10 1,-5 3 0,-5 1-624,3 0 1,-5 1 0,-3 2 0,-2 2 642,6-2 0,-3 1 0,-1 2 0,1-2 0,2-1 177,-7 1 0,2-1 0,0-1 0,-4 3 0,18-7 0,-3 2 0,-1 1 0,-1 0 0,2 0 0,3-2 0,-2 1 0,4-2 0,0 0 0,-1 1 0,-3 2 0,0-1 0,-3 2 0,-1 0 0,0 2 0,0-1 0,4-1 0,-7 5 0,3 0 0,1 0 0,0 0 0,0-1 0,-2 2 0,-2 0 0,1-1 0,3 0 0,4-3-165,4-2 0,5-3 1,1 1-1,-4 0 165,-13 7 0,-4 0 0,-1 1 0,3-1 0,6-3 0,1-1 0,0-1 0,-2 1-614,9-6 0,-1 0 1,-1 0-1,-2 1 1,-3 2 613,-1 1 0,-3 1 0,-2 2 0,-1 0 0,-2-1 0,1 0-324,-4 1 1,-2 0 0,-1-1 0,1 1-1,0-1 1,1 1 323,4-1 0,1-1 0,1 1 0,0 0 0,-1 1 0,-1 0 0,7-3 0,-2 1 0,-1 1 0,1-1 0,0 1 0,3-2 0,4-1 30,-9 5 1,5-1 0,1-1 0,2 0 0,-2 0-31,-2 1 0,1 0 0,0 1 0,0-1 0,-1 0 0,1 1 0,-2 0 0,1 0 0,2-1 0,2-1 44,-6 3 0,3-1 0,2-1 0,1 0-44,7-4 0,2 1 0,0-1 0,-1 0 0,-5 3 0,-1-1 0,-1 1 0,0-1 0,-1 0 0,-1 0 0,-1 0 0,-2 0-1,-7 4 1,-1-1 0,-3 2 0,-4 2 0,16-7 0,-3 1 0,-2 2 0,-2 0 0,1 0 0,0-1-2,1 0 0,-1 0 0,0 0 0,1 0 0,-1 0 0,0 0 2,-1 1 0,1-1 0,0 1 0,0 0 0,-3 0 0,-1 2-129,10-6 1,-1 1 0,-2 0-1,0 1 1,-1 0 0,0 0 0,2-1-1,2 0 129,-3 1 0,2-1 0,0 0 0,1 0 0,1 0 0,-1-1 0,1 1 0,-1-1 0,-1 1 0,1-1 0,0 1 0,1-1 0,0 0 0,2-1-34,-5 3 1,0 1 0,0-1 0,3-1 0,4-2 0,4-3 33,-25 12 0,7-4 0,6-3 1018,-14 8 1,13-8-1019,-2-1 3276,63-31-3245,8-5 1,10-3 0,1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8T11:18:43.5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2269 0 24575,'0'13'0,"0"1"0,4-7 0,5 5 0,15 5 0,12 8 0,17 8 0,11 8 0,-1-3 0,14 14 0,-1-2 0,-28-18 0,3 1-327,3 1 1,3 2 326,11 4 0,1 1 0,-6-4 0,0 1 0,14 9 0,1 0 0,-9-11 0,0 1 0,9 12 0,0 0 0,-4-10 0,-1 1 0,5 10 0,-2-2 0,-14-11 0,-1-2 0,8 7 0,1 0 0,-3-3 0,0 0 0,0 1 0,3 1-553,14 9 1,1 1 552,-15-9 0,2 1-548,-10-5 1,3 3-1,-1-2 548,-5-4 0,0-2 0,1 2 0,8 6 0,2 0 0,0 0 0,3-1 0,-1 0 0,0 1 0,-3 1 0,-2 1 0,0-1 0,-3-4 0,0 0 0,-2 1 0,-1 2 0,-1 1 0,-2-1-472,18 9 1,-2 1 471,3 2 0,0 2 0,0-1 0,-1 0 0,-11-7 0,0 2 0,-11-9 0,2 0 0,0 1-318,-1-2 0,0 0 1,1 0 317,7 7 0,1 0 0,1 0 0,5-2 0,0 0 0,-1 1 0,-4 0 0,-1 2 0,-1-4 0,-3-6 0,0-3 0,0 1 0,3 4 0,-1 0 0,-1-1 39,18 8 1,-2-1-40,3 2 0,-1 0 0,-8-4 0,-2 0 0,-9-3 0,0-1 0,8 0 0,2 0 0,3 8 0,3 0-245,-15-12 1,4 0-1,3 2 245,-6-2 0,3 1 0,2 2 0,2 0-485,7 4 0,2 2 0,2 0 0,0 0 485,1-1 0,0 0 0,1 0 0,-1 1 0,3 3 0,1 0 0,-1 1 0,-3-1 0,-7-3 0,-1 0 0,-2-2 0,-1 0-208,11 6 0,-1-2 0,1 1 208,-13-8 0,2 2 0,0-2 0,1-2 0,-2-4 0,0-2 0,0-1 0,0 0 0,23 9 0,-1-1 0,2 0 0,-16-7 0,1-1 0,-1 0 0,-3-1 0,9 2 0,-4 0 0,-3-1 0,-6-1 0,-3 0 0,0 0-18,-2-2 1,-2 1 0,-2-1 17,15 10 0,-5-1 788,-9-4 0,-1 0-788,1 1 0,-3-2 0,24 11 2989,4-9-2989,5-2 2554,0-15-2554,-5 7 1107,10-9-1107,-9 2 342,3-4-342,4 1 0,-32-4 0,-6 2 0,-20 0 0,-5 0 0,-3-1 0,-4-2 0,-5-1 0,-7-5 0,-1 1 0,-3-1 0,4 1 0,3 0 0,0 1 0,-4-2 0,-6-1 0</inkml:trace>
  <inkml:trace contextRef="#ctx0" brushRef="#br0" timeOffset="1">14043 492 24575,'-63'28'0,"-23"10"0,36-14 0,-5 3-1639,-23 12 1,-9 5 1441,17-10 1,-5 3 0,-5 1-624,3 0 1,-5 1 0,-3 2 0,-2 2 642,6-2 0,-3 1 0,-1 2 0,1-2 0,2-1 177,-7 1 0,2-1 0,0-1 0,-4 3 0,18-7 0,-3 2 0,-1 1 0,-1 0 0,2 0 0,3-2 0,-2 1 0,4-2 0,0 0 0,-1 1 0,-3 2 0,0-1 0,-3 2 0,-1 0 0,0 2 0,0-1 0,4-1 0,-7 5 0,3 0 0,1 0 0,0 0 0,0-1 0,-2 2 0,-2 0 0,1-1 0,3 0 0,4-3-165,4-2 0,5-3 1,1 1-1,-4 0 165,-13 7 0,-4 0 0,-1 1 0,3-1 0,6-3 0,1-1 0,0-1 0,-2 1-614,9-6 0,-1 0 1,-1 0-1,-2 1 1,-3 2 613,-1 1 0,-3 1 0,-2 2 0,-1 0 0,-2-1 0,1 0-324,-4 1 1,-2 0 0,-1-1 0,1 1-1,0-1 1,1 1 323,4-1 0,1-1 0,1 1 0,0 0 0,-1 1 0,-1 0 0,7-3 0,-2 1 0,-1 1 0,1-1 0,0 1 0,3-2 0,4-1 30,-9 5 1,5-1 0,1-1 0,2 0 0,-2 0-31,-2 1 0,1 0 0,0 1 0,0-1 0,-1 0 0,1 1 0,-2 0 0,1 0 0,2-1 0,2-1 44,-6 3 0,3-1 0,2-1 0,1 0-44,7-4 0,2 1 0,0-1 0,-1 0 0,-5 3 0,-1-1 0,-1 1 0,0-1 0,-1 0 0,-1 0 0,-1 0 0,-2 0-1,-7 4 1,-1-1 0,-3 2 0,-4 2 0,16-7 0,-3 1 0,-2 2 0,-2 0 0,1 0 0,0-1-2,1 0 0,-1 0 0,0 0 0,1 0 0,-1 0 0,0 0 2,-1 1 0,1-1 0,0 1 0,0 0 0,-3 0 0,-1 2-129,10-6 1,-1 1 0,-2 0-1,0 1 1,-1 0 0,0 0 0,2-1-1,2 0 129,-3 1 0,2-1 0,0 0 0,1 0 0,1 0 0,-1-1 0,1 1 0,-1-1 0,-1 1 0,1-1 0,0 1 0,1-1 0,0 0 0,2-1-34,-5 3 1,0 1 0,0-1 0,3-1 0,4-2 0,4-3 33,-25 12 0,7-4 0,6-3 1018,-14 8 1,13-8-1019,-2-1 3276,63-31-3245,8-5 1,10-3 0,1 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8T11:19:44.9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2269 0 24575,'0'13'0,"0"1"0,4-7 0,5 5 0,15 5 0,12 8 0,17 8 0,11 8 0,-1-3 0,14 14 0,-1-2 0,-28-18 0,3 1-327,3 1 1,3 2 326,11 4 0,1 1 0,-6-4 0,0 1 0,14 9 0,1 0 0,-9-11 0,0 1 0,9 12 0,0 0 0,-4-10 0,-1 1 0,5 10 0,-2-2 0,-14-11 0,-1-2 0,8 7 0,1 0 0,-3-3 0,0 0 0,0 1 0,3 1-553,14 9 1,1 1 552,-15-9 0,2 1-548,-10-5 1,3 3-1,-1-2 548,-5-4 0,0-2 0,1 2 0,8 6 0,2 0 0,0 0 0,3-1 0,-1 0 0,0 1 0,-3 1 0,-2 1 0,0-1 0,-3-4 0,0 0 0,-2 1 0,-1 2 0,-1 1 0,-2-1-472,18 9 1,-2 1 471,3 2 0,0 2 0,0-1 0,-1 0 0,-11-7 0,0 2 0,-11-9 0,2 0 0,0 1-318,-1-2 0,0 0 1,1 0 317,7 7 0,1 0 0,1 0 0,5-2 0,0 0 0,-1 1 0,-4 0 0,-1 2 0,-1-4 0,-3-6 0,0-3 0,0 1 0,3 4 0,-1 0 0,-1-1 39,18 8 1,-2-1-40,3 2 0,-1 0 0,-8-4 0,-2 0 0,-9-3 0,0-1 0,8 0 0,2 0 0,3 8 0,3 0-245,-15-12 1,4 0-1,3 2 245,-6-2 0,3 1 0,2 2 0,2 0-485,7 4 0,2 2 0,2 0 0,0 0 485,1-1 0,0 0 0,1 0 0,-1 1 0,3 3 0,1 0 0,-1 1 0,-3-1 0,-7-3 0,-1 0 0,-2-2 0,-1 0-208,11 6 0,-1-2 0,1 1 208,-13-8 0,2 2 0,0-2 0,1-2 0,-2-4 0,0-2 0,0-1 0,0 0 0,23 9 0,-1-1 0,2 0 0,-16-7 0,1-1 0,-1 0 0,-3-1 0,9 2 0,-4 0 0,-3-1 0,-6-1 0,-3 0 0,0 0-18,-2-2 1,-2 1 0,-2-1 17,15 10 0,-5-1 788,-9-4 0,-1 0-788,1 1 0,-3-2 0,24 11 2989,4-9-2989,5-2 2554,0-15-2554,-5 7 1107,10-9-1107,-9 2 342,3-4-342,4 1 0,-32-4 0,-6 2 0,-20 0 0,-5 0 0,-3-1 0,-4-2 0,-5-1 0,-7-5 0,-1 1 0,-3-1 0,4 1 0,3 0 0,0 1 0,-4-2 0,-6-1 0</inkml:trace>
  <inkml:trace contextRef="#ctx0" brushRef="#br0" timeOffset="1">14043 492 24575,'-63'28'0,"-23"10"0,36-14 0,-5 3-1639,-23 12 1,-9 5 1441,17-10 1,-5 3 0,-5 1-624,3 0 1,-5 1 0,-3 2 0,-2 2 642,6-2 0,-3 1 0,-1 2 0,1-2 0,2-1 177,-7 1 0,2-1 0,0-1 0,-4 3 0,18-7 0,-3 2 0,-1 1 0,-1 0 0,2 0 0,3-2 0,-2 1 0,4-2 0,0 0 0,-1 1 0,-3 2 0,0-1 0,-3 2 0,-1 0 0,0 2 0,0-1 0,4-1 0,-7 5 0,3 0 0,1 0 0,0 0 0,0-1 0,-2 2 0,-2 0 0,1-1 0,3 0 0,4-3-165,4-2 0,5-3 1,1 1-1,-4 0 165,-13 7 0,-4 0 0,-1 1 0,3-1 0,6-3 0,1-1 0,0-1 0,-2 1-614,9-6 0,-1 0 1,-1 0-1,-2 1 1,-3 2 613,-1 1 0,-3 1 0,-2 2 0,-1 0 0,-2-1 0,1 0-324,-4 1 1,-2 0 0,-1-1 0,1 1-1,0-1 1,1 1 323,4-1 0,1-1 0,1 1 0,0 0 0,-1 1 0,-1 0 0,7-3 0,-2 1 0,-1 1 0,1-1 0,0 1 0,3-2 0,4-1 30,-9 5 1,5-1 0,1-1 0,2 0 0,-2 0-31,-2 1 0,1 0 0,0 1 0,0-1 0,-1 0 0,1 1 0,-2 0 0,1 0 0,2-1 0,2-1 44,-6 3 0,3-1 0,2-1 0,1 0-44,7-4 0,2 1 0,0-1 0,-1 0 0,-5 3 0,-1-1 0,-1 1 0,0-1 0,-1 0 0,-1 0 0,-1 0 0,-2 0-1,-7 4 1,-1-1 0,-3 2 0,-4 2 0,16-7 0,-3 1 0,-2 2 0,-2 0 0,1 0 0,0-1-2,1 0 0,-1 0 0,0 0 0,1 0 0,-1 0 0,0 0 2,-1 1 0,1-1 0,0 1 0,0 0 0,-3 0 0,-1 2-129,10-6 1,-1 1 0,-2 0-1,0 1 1,-1 0 0,0 0 0,2-1-1,2 0 129,-3 1 0,2-1 0,0 0 0,1 0 0,1 0 0,-1-1 0,1 1 0,-1-1 0,-1 1 0,1-1 0,0 1 0,1-1 0,0 0 0,2-1-34,-5 3 1,0 1 0,0-1 0,3-1 0,4-2 0,4-3 33,-25 12 0,7-4 0,6-3 1018,-14 8 1,13-8-1019,-2-1 3276,63-31-3245,8-5 1,10-3 0,1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A2CC3-45BF-4D5A-B3D4-3C68ACF6FFE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0271C-A72D-450E-B7E5-675D7AB9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440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have a dog?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3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No. I don’t have a mouse.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1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have a rabbit?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68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No. I don’t have a rabbit.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639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have a hamster?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30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No. I don’t have a hamster.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007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</a:t>
            </a:r>
            <a:r>
              <a:rPr lang="en-GB" baseline="0" dirty="0"/>
              <a:t> </a:t>
            </a:r>
            <a:r>
              <a:rPr lang="en-GB" dirty="0"/>
              <a:t>have a pet?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13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Yes. I have a dog.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55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have a cat?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13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Yes. I have a cat.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78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have a bird?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841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Yes. I have a bird.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17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have a fish?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50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Yes. I have a fish.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13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have a mouse?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52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96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40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51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16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6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76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69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13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18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58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3F06E7E-E5BA-456A-B2AC-1F90BDCF8C36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685E0C-93DD-43A3-A4F4-C221FEA25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3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E4F85-5901-8444-9A94-157DDFD20FE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109AC3-123D-8848-85BD-B03E83BBEF4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5C400D-F07E-D94A-872A-205F8AB88E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8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customXml" Target="../ink/ink1.xml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customXml" Target="../ink/ink2.xml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customXml" Target="../ink/ink3.xml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12" Type="http://schemas.openxmlformats.org/officeDocument/2006/relationships/image" Target="../media/image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8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5.e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 </a:t>
            </a:r>
            <a:r>
              <a:rPr lang="en-GB" sz="4800" dirty="0" err="1">
                <a:latin typeface="Sassoon Primary" panose="020B0503020103030203" pitchFamily="34" charset="77"/>
              </a:rPr>
              <a:t>bheil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cù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agad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35845-EABC-7A43-A842-147170ACC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552" y="916510"/>
            <a:ext cx="4927600" cy="3111500"/>
          </a:xfrm>
          <a:prstGeom prst="rect">
            <a:avLst/>
          </a:prstGeom>
        </p:spPr>
      </p:pic>
      <p:pic>
        <p:nvPicPr>
          <p:cNvPr id="3" name="Online Media 2" descr="324.wav">
            <a:hlinkClick r:id="" action="ppaction://media"/>
            <a:extLst>
              <a:ext uri="{FF2B5EF4-FFF2-40B4-BE49-F238E27FC236}">
                <a16:creationId xmlns:a16="http://schemas.microsoft.com/office/drawing/2014/main" id="{1A6CD322-F701-4C44-8197-68C990076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629" y="5831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1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Chan </a:t>
            </a:r>
            <a:r>
              <a:rPr lang="en-GB" sz="4800" dirty="0" err="1">
                <a:latin typeface="Sassoon Primary" panose="020B0503020103030203" pitchFamily="34" charset="77"/>
              </a:rPr>
              <a:t>eil</a:t>
            </a:r>
            <a:r>
              <a:rPr lang="en-GB" sz="4800" dirty="0">
                <a:latin typeface="Sassoon Primary" panose="020B0503020103030203" pitchFamily="34" charset="77"/>
              </a:rPr>
              <a:t>. Chan </a:t>
            </a:r>
            <a:r>
              <a:rPr lang="en-GB" sz="4800" dirty="0" err="1">
                <a:latin typeface="Sassoon Primary" panose="020B0503020103030203" pitchFamily="34" charset="77"/>
              </a:rPr>
              <a:t>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luch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agam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6398E-2B5D-AB4D-9485-E6E0A4D34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002" y="1018110"/>
            <a:ext cx="3784600" cy="2908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F5263A-7ADC-9340-9236-758208DC50B6}"/>
                  </a:ext>
                </a:extLst>
              </p14:cNvPr>
              <p14:cNvContentPartPr/>
              <p14:nvPr/>
            </p14:nvContentPartPr>
            <p14:xfrm>
              <a:off x="1536274" y="910440"/>
              <a:ext cx="5090040" cy="2785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F5263A-7ADC-9340-9236-758208DC50B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0274" y="874445"/>
                <a:ext cx="5161680" cy="2857311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Online Media 1" descr="333.wav">
            <a:hlinkClick r:id="" action="ppaction://media"/>
            <a:extLst>
              <a:ext uri="{FF2B5EF4-FFF2-40B4-BE49-F238E27FC236}">
                <a16:creationId xmlns:a16="http://schemas.microsoft.com/office/drawing/2014/main" id="{0DB66458-B73C-C141-9BEF-864142DC1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7514" y="59063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 </a:t>
            </a:r>
            <a:r>
              <a:rPr lang="en-GB" sz="4800" dirty="0" err="1">
                <a:latin typeface="Sassoon Primary" panose="020B0503020103030203" pitchFamily="34" charset="77"/>
              </a:rPr>
              <a:t>bheil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coineanach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agad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73413-7AB0-3146-BA70-70F9A29D5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94" t="40191" r="25977" b="40670"/>
          <a:stretch/>
        </p:blipFill>
        <p:spPr>
          <a:xfrm>
            <a:off x="3069020" y="1597573"/>
            <a:ext cx="3551448" cy="3258206"/>
          </a:xfrm>
          <a:prstGeom prst="rect">
            <a:avLst/>
          </a:prstGeom>
        </p:spPr>
      </p:pic>
      <p:pic>
        <p:nvPicPr>
          <p:cNvPr id="2" name="Online Media 1" descr="334.wav">
            <a:hlinkClick r:id="" action="ppaction://media"/>
            <a:extLst>
              <a:ext uri="{FF2B5EF4-FFF2-40B4-BE49-F238E27FC236}">
                <a16:creationId xmlns:a16="http://schemas.microsoft.com/office/drawing/2014/main" id="{2926129C-6D7E-5E4F-B160-CDD59AC2C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972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Chan </a:t>
            </a:r>
            <a:r>
              <a:rPr lang="en-GB" sz="4800" dirty="0" err="1">
                <a:latin typeface="Sassoon Primary" panose="020B0503020103030203" pitchFamily="34" charset="77"/>
              </a:rPr>
              <a:t>eil</a:t>
            </a:r>
            <a:r>
              <a:rPr lang="en-GB" sz="4800" dirty="0">
                <a:latin typeface="Sassoon Primary" panose="020B0503020103030203" pitchFamily="34" charset="77"/>
              </a:rPr>
              <a:t>. </a:t>
            </a:r>
            <a:br>
              <a:rPr lang="en-GB" sz="4800" dirty="0">
                <a:latin typeface="Sassoon Primary" panose="020B0503020103030203" pitchFamily="34" charset="77"/>
              </a:rPr>
            </a:br>
            <a:r>
              <a:rPr lang="en-GB" sz="4800" dirty="0">
                <a:latin typeface="Sassoon Primary" panose="020B0503020103030203" pitchFamily="34" charset="77"/>
              </a:rPr>
              <a:t>Chan </a:t>
            </a:r>
            <a:r>
              <a:rPr lang="en-GB" sz="4800" dirty="0" err="1">
                <a:latin typeface="Sassoon Primary" panose="020B0503020103030203" pitchFamily="34" charset="77"/>
              </a:rPr>
              <a:t>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coineanach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agam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4D49D-BB8A-4040-8C33-98BB1406D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94" t="40191" r="25977" b="40670"/>
          <a:stretch/>
        </p:blipFill>
        <p:spPr>
          <a:xfrm>
            <a:off x="3069020" y="1597573"/>
            <a:ext cx="3551448" cy="3258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67D451E-C29A-0A45-A28B-C442D0B480B7}"/>
                  </a:ext>
                </a:extLst>
              </p14:cNvPr>
              <p14:cNvContentPartPr/>
              <p14:nvPr/>
            </p14:nvContentPartPr>
            <p14:xfrm>
              <a:off x="2299724" y="1465612"/>
              <a:ext cx="5090040" cy="2785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67D451E-C29A-0A45-A28B-C442D0B480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3724" y="1429617"/>
                <a:ext cx="5161680" cy="2857311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Online Media 1" descr="335.wav">
            <a:hlinkClick r:id="" action="ppaction://media"/>
            <a:extLst>
              <a:ext uri="{FF2B5EF4-FFF2-40B4-BE49-F238E27FC236}">
                <a16:creationId xmlns:a16="http://schemas.microsoft.com/office/drawing/2014/main" id="{C26F751A-76E6-D84E-9133-E85F1F0FF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9764" y="58637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 </a:t>
            </a:r>
            <a:r>
              <a:rPr lang="en-GB" sz="4800" dirty="0" err="1">
                <a:latin typeface="Sassoon Primary" panose="020B0503020103030203" pitchFamily="34" charset="77"/>
              </a:rPr>
              <a:t>bheil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hamstair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agad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CBF99-D720-ED40-9664-1869FD874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54" t="39234" r="60805" b="46411"/>
          <a:stretch/>
        </p:blipFill>
        <p:spPr>
          <a:xfrm>
            <a:off x="2921875" y="1000506"/>
            <a:ext cx="3645012" cy="4339299"/>
          </a:xfrm>
          <a:prstGeom prst="rect">
            <a:avLst/>
          </a:prstGeom>
        </p:spPr>
      </p:pic>
      <p:pic>
        <p:nvPicPr>
          <p:cNvPr id="2" name="Online Media 1" descr="336.wav">
            <a:hlinkClick r:id="" action="ppaction://media"/>
            <a:extLst>
              <a:ext uri="{FF2B5EF4-FFF2-40B4-BE49-F238E27FC236}">
                <a16:creationId xmlns:a16="http://schemas.microsoft.com/office/drawing/2014/main" id="{BD4185D5-A012-D74B-90B1-B6DDAA869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971" y="5852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Chan </a:t>
            </a:r>
            <a:r>
              <a:rPr lang="en-GB" sz="4800" dirty="0" err="1">
                <a:latin typeface="Sassoon Primary" panose="020B0503020103030203" pitchFamily="34" charset="77"/>
              </a:rPr>
              <a:t>eil</a:t>
            </a:r>
            <a:r>
              <a:rPr lang="en-GB" sz="4800" dirty="0">
                <a:latin typeface="Sassoon Primary" panose="020B0503020103030203" pitchFamily="34" charset="77"/>
              </a:rPr>
              <a:t>. </a:t>
            </a:r>
            <a:br>
              <a:rPr lang="en-GB" sz="4800" dirty="0">
                <a:latin typeface="Sassoon Primary" panose="020B0503020103030203" pitchFamily="34" charset="77"/>
              </a:rPr>
            </a:br>
            <a:r>
              <a:rPr lang="en-GB" sz="4800" dirty="0">
                <a:latin typeface="Sassoon Primary" panose="020B0503020103030203" pitchFamily="34" charset="77"/>
              </a:rPr>
              <a:t>Chan </a:t>
            </a:r>
            <a:r>
              <a:rPr lang="en-GB" sz="4800" dirty="0" err="1">
                <a:latin typeface="Sassoon Primary" panose="020B0503020103030203" pitchFamily="34" charset="77"/>
              </a:rPr>
              <a:t>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hamstair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agam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E37E6-82A3-2241-89AB-A69E3A81E1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54" t="39234" r="60805" b="46411"/>
          <a:stretch/>
        </p:blipFill>
        <p:spPr>
          <a:xfrm>
            <a:off x="2921875" y="1000506"/>
            <a:ext cx="3645012" cy="43392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35361A-7241-A045-8727-CBCEEC3FB973}"/>
                  </a:ext>
                </a:extLst>
              </p14:cNvPr>
              <p14:cNvContentPartPr/>
              <p14:nvPr/>
            </p14:nvContentPartPr>
            <p14:xfrm>
              <a:off x="2299724" y="1465612"/>
              <a:ext cx="5090040" cy="2785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35361A-7241-A045-8727-CBCEEC3FB9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3724" y="1429617"/>
                <a:ext cx="5161680" cy="2857311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Online Media 1" descr="337.wav">
            <a:hlinkClick r:id="" action="ppaction://media"/>
            <a:extLst>
              <a:ext uri="{FF2B5EF4-FFF2-40B4-BE49-F238E27FC236}">
                <a16:creationId xmlns:a16="http://schemas.microsoft.com/office/drawing/2014/main" id="{36881A6E-3A1D-4143-87A6-640730389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85743" y="58637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883" y="4317582"/>
            <a:ext cx="840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 </a:t>
            </a:r>
            <a:r>
              <a:rPr lang="en-GB" sz="4800" dirty="0" err="1">
                <a:latin typeface="Sassoon Primary" panose="020B0503020103030203" pitchFamily="34" charset="77"/>
              </a:rPr>
              <a:t>bheil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peata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agad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391D4-34DC-C442-8199-121CD0182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17" y="2752138"/>
            <a:ext cx="2143857" cy="1353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7514F2-BE27-DD4B-A8B2-D8AF23B40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023" y="3313937"/>
            <a:ext cx="1306053" cy="1003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36DC0D-8241-8748-A2E8-75EED0991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395" y="1709421"/>
            <a:ext cx="1073923" cy="1015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580036-51F8-A242-A64B-B61BA1294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906" y="388953"/>
            <a:ext cx="1176376" cy="1666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25B144-FC65-3247-8FF4-F1B485BE4F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954" t="39234" r="60805" b="46411"/>
          <a:stretch/>
        </p:blipFill>
        <p:spPr>
          <a:xfrm>
            <a:off x="7075325" y="2695903"/>
            <a:ext cx="1580798" cy="1881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C0D7D-0618-C148-B07F-EDA15C94FD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23" t="51866" r="83563" b="27427"/>
          <a:stretch/>
        </p:blipFill>
        <p:spPr>
          <a:xfrm>
            <a:off x="3884794" y="609740"/>
            <a:ext cx="1780282" cy="1783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C7455-367C-BA43-9E92-6D8813FF24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1494" t="40191" r="25977" b="40670"/>
          <a:stretch/>
        </p:blipFill>
        <p:spPr>
          <a:xfrm>
            <a:off x="1122983" y="458238"/>
            <a:ext cx="2428733" cy="2228193"/>
          </a:xfrm>
          <a:prstGeom prst="rect">
            <a:avLst/>
          </a:prstGeom>
        </p:spPr>
      </p:pic>
      <p:pic>
        <p:nvPicPr>
          <p:cNvPr id="2" name="Online Media 1" descr="338.wav">
            <a:hlinkClick r:id="" action="ppaction://media"/>
            <a:extLst>
              <a:ext uri="{FF2B5EF4-FFF2-40B4-BE49-F238E27FC236}">
                <a16:creationId xmlns:a16="http://schemas.microsoft.com/office/drawing/2014/main" id="{8C5B38CA-8827-2F4B-8E0B-333576964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59324" y="58892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E18068-D4C3-B944-9A6D-F2E4593015A9}"/>
              </a:ext>
            </a:extLst>
          </p:cNvPr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.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cù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agam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949C2C-A4AC-2E4F-96B1-8805C0B26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552" y="916510"/>
            <a:ext cx="4927600" cy="3111500"/>
          </a:xfrm>
          <a:prstGeom prst="rect">
            <a:avLst/>
          </a:prstGeom>
        </p:spPr>
      </p:pic>
      <p:pic>
        <p:nvPicPr>
          <p:cNvPr id="2" name="Online Media 1" descr="325.wav">
            <a:hlinkClick r:id="" action="ppaction://media"/>
            <a:extLst>
              <a:ext uri="{FF2B5EF4-FFF2-40B4-BE49-F238E27FC236}">
                <a16:creationId xmlns:a16="http://schemas.microsoft.com/office/drawing/2014/main" id="{B4966DC8-015A-A74B-BEC8-8A31FD546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1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 </a:t>
            </a:r>
            <a:r>
              <a:rPr lang="en-GB" sz="4800" dirty="0" err="1">
                <a:latin typeface="Sassoon Primary" panose="020B0503020103030203" pitchFamily="34" charset="77"/>
              </a:rPr>
              <a:t>bheil</a:t>
            </a:r>
            <a:r>
              <a:rPr lang="en-GB" sz="4800" dirty="0">
                <a:latin typeface="Sassoon Primary" panose="020B0503020103030203" pitchFamily="34" charset="77"/>
              </a:rPr>
              <a:t> cat </a:t>
            </a:r>
            <a:r>
              <a:rPr lang="en-GB" sz="4800" dirty="0" err="1">
                <a:latin typeface="Sassoon Primary" panose="020B0503020103030203" pitchFamily="34" charset="77"/>
              </a:rPr>
              <a:t>agad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1758B-16D3-2143-8048-CAC7B639A7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3" t="51866" r="83563" b="27427"/>
          <a:stretch/>
        </p:blipFill>
        <p:spPr>
          <a:xfrm>
            <a:off x="2655084" y="869115"/>
            <a:ext cx="3510455" cy="3516625"/>
          </a:xfrm>
          <a:prstGeom prst="rect">
            <a:avLst/>
          </a:prstGeom>
        </p:spPr>
      </p:pic>
      <p:pic>
        <p:nvPicPr>
          <p:cNvPr id="2" name="Online Media 1" descr="326.wav">
            <a:hlinkClick r:id="" action="ppaction://media"/>
            <a:extLst>
              <a:ext uri="{FF2B5EF4-FFF2-40B4-BE49-F238E27FC236}">
                <a16:creationId xmlns:a16="http://schemas.microsoft.com/office/drawing/2014/main" id="{F7A0501B-9449-B348-BB51-1E9C500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086" y="590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.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cat </a:t>
            </a:r>
            <a:r>
              <a:rPr lang="en-GB" sz="4800" dirty="0" err="1">
                <a:latin typeface="Sassoon Primary" panose="020B0503020103030203" pitchFamily="34" charset="77"/>
              </a:rPr>
              <a:t>agam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1AA10-4545-674D-B29F-9382CE0234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3" t="51866" r="83563" b="27427"/>
          <a:stretch/>
        </p:blipFill>
        <p:spPr>
          <a:xfrm>
            <a:off x="2655084" y="869115"/>
            <a:ext cx="3510455" cy="3516625"/>
          </a:xfrm>
          <a:prstGeom prst="rect">
            <a:avLst/>
          </a:prstGeom>
        </p:spPr>
      </p:pic>
      <p:pic>
        <p:nvPicPr>
          <p:cNvPr id="2" name="Online Media 1" descr="327.wav">
            <a:hlinkClick r:id="" action="ppaction://media"/>
            <a:extLst>
              <a:ext uri="{FF2B5EF4-FFF2-40B4-BE49-F238E27FC236}">
                <a16:creationId xmlns:a16="http://schemas.microsoft.com/office/drawing/2014/main" id="{7E173207-C12A-944B-8296-6B3FC162E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5743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 </a:t>
            </a:r>
            <a:r>
              <a:rPr lang="en-GB" sz="4800" dirty="0" err="1">
                <a:latin typeface="Sassoon Primary" panose="020B0503020103030203" pitchFamily="34" charset="77"/>
              </a:rPr>
              <a:t>bheil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eun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agad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7AC0D-C064-BA45-88AD-73F68FB29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83" t="-2107" r="62644" b="80096"/>
          <a:stretch/>
        </p:blipFill>
        <p:spPr>
          <a:xfrm>
            <a:off x="2417378" y="1009468"/>
            <a:ext cx="4035974" cy="4144077"/>
          </a:xfrm>
          <a:prstGeom prst="rect">
            <a:avLst/>
          </a:prstGeom>
        </p:spPr>
      </p:pic>
      <p:pic>
        <p:nvPicPr>
          <p:cNvPr id="2" name="Online Media 1" descr="328.wav">
            <a:hlinkClick r:id="" action="ppaction://media"/>
            <a:extLst>
              <a:ext uri="{FF2B5EF4-FFF2-40B4-BE49-F238E27FC236}">
                <a16:creationId xmlns:a16="http://schemas.microsoft.com/office/drawing/2014/main" id="{CFF4E510-42D5-BD42-844F-C7B5DF39F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1315" y="5896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.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eun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agam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4C600-F916-8849-8C23-EC5150E8D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83" t="-2107" r="62644" b="80096"/>
          <a:stretch/>
        </p:blipFill>
        <p:spPr>
          <a:xfrm>
            <a:off x="2417378" y="1009468"/>
            <a:ext cx="4035974" cy="4144077"/>
          </a:xfrm>
          <a:prstGeom prst="rect">
            <a:avLst/>
          </a:prstGeom>
        </p:spPr>
      </p:pic>
      <p:pic>
        <p:nvPicPr>
          <p:cNvPr id="2" name="Online Media 1" descr="329.wav">
            <a:hlinkClick r:id="" action="ppaction://media"/>
            <a:extLst>
              <a:ext uri="{FF2B5EF4-FFF2-40B4-BE49-F238E27FC236}">
                <a16:creationId xmlns:a16="http://schemas.microsoft.com/office/drawing/2014/main" id="{B26EA0EB-635A-7145-8E46-57DA7C71D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1314" y="5852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 </a:t>
            </a:r>
            <a:r>
              <a:rPr lang="en-GB" sz="4800" dirty="0" err="1">
                <a:latin typeface="Sassoon Primary" panose="020B0503020103030203" pitchFamily="34" charset="77"/>
              </a:rPr>
              <a:t>bheil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iasg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agad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FF313-30C9-2A45-B801-5E9E725715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19" t="63733" r="22183" b="15022"/>
          <a:stretch/>
        </p:blipFill>
        <p:spPr>
          <a:xfrm>
            <a:off x="1660583" y="1481498"/>
            <a:ext cx="4456440" cy="3895004"/>
          </a:xfrm>
          <a:prstGeom prst="rect">
            <a:avLst/>
          </a:prstGeom>
        </p:spPr>
      </p:pic>
      <p:pic>
        <p:nvPicPr>
          <p:cNvPr id="2" name="Online Media 1" descr="330.wav">
            <a:hlinkClick r:id="" action="ppaction://media"/>
            <a:extLst>
              <a:ext uri="{FF2B5EF4-FFF2-40B4-BE49-F238E27FC236}">
                <a16:creationId xmlns:a16="http://schemas.microsoft.com/office/drawing/2014/main" id="{1E8162EC-3BDC-5945-B154-CE2C999A6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8658" y="5831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.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iasg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agam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2083A-126F-504C-8D89-349F30BA97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19" t="63733" r="22183" b="15022"/>
          <a:stretch/>
        </p:blipFill>
        <p:spPr>
          <a:xfrm>
            <a:off x="1660583" y="1481498"/>
            <a:ext cx="4456440" cy="3895004"/>
          </a:xfrm>
          <a:prstGeom prst="rect">
            <a:avLst/>
          </a:prstGeom>
        </p:spPr>
      </p:pic>
      <p:pic>
        <p:nvPicPr>
          <p:cNvPr id="2" name="Online Media 1" descr="331.wav">
            <a:hlinkClick r:id="" action="ppaction://media"/>
            <a:extLst>
              <a:ext uri="{FF2B5EF4-FFF2-40B4-BE49-F238E27FC236}">
                <a16:creationId xmlns:a16="http://schemas.microsoft.com/office/drawing/2014/main" id="{A93AA27F-0BA5-E649-A7A7-C295D6B20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7235" y="4385740"/>
            <a:ext cx="7938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 </a:t>
            </a:r>
            <a:r>
              <a:rPr lang="en-GB" sz="4800" dirty="0" err="1">
                <a:latin typeface="Sassoon Primary" panose="020B0503020103030203" pitchFamily="34" charset="77"/>
              </a:rPr>
              <a:t>bheil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luch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agad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B8D254-8C44-0B49-86D6-8B34B1D3D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002" y="1018110"/>
            <a:ext cx="3784600" cy="2908300"/>
          </a:xfrm>
          <a:prstGeom prst="rect">
            <a:avLst/>
          </a:prstGeom>
        </p:spPr>
      </p:pic>
      <p:pic>
        <p:nvPicPr>
          <p:cNvPr id="3" name="Online Media 2" descr="332.wav">
            <a:hlinkClick r:id="" action="ppaction://media"/>
            <a:extLst>
              <a:ext uri="{FF2B5EF4-FFF2-40B4-BE49-F238E27FC236}">
                <a16:creationId xmlns:a16="http://schemas.microsoft.com/office/drawing/2014/main" id="{8584AC72-8719-2B4C-A008-963757414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4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</TotalTime>
  <Words>193</Words>
  <Application>Microsoft Macintosh PowerPoint</Application>
  <PresentationFormat>On-screen Show (4:3)</PresentationFormat>
  <Paragraphs>45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Sassoon Primary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12</cp:revision>
  <dcterms:created xsi:type="dcterms:W3CDTF">2019-01-28T14:38:19Z</dcterms:created>
  <dcterms:modified xsi:type="dcterms:W3CDTF">2019-12-16T14:52:35Z</dcterms:modified>
</cp:coreProperties>
</file>