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It’s Easter Sunday.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It is lovely outside.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will put on our new clothes.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will go to the church.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The church will be busy today.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Everybody will be happy.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It’s a special day. Happy Easter, everyone!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DD1071D-C48F-4679-9261-8D56381C2611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969347B-43F2-4CE1-985C-CD5B723C11C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77A64D3-BE9A-415C-8DF3-6B190E314EAB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B7B8D4B-033A-4CA8-B235-C733DBB363C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1A1B4EB-4D15-432C-9D29-8305F74F0B63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DA16C7E-46DB-443D-93B3-B3883F65C91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349FCA0-5C67-42BB-B3F7-CAA5D188FEE8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419FC85-E16C-4FB7-BCD2-9242153F5D2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0D83129-4F67-4B1C-BB96-F2C4DB31C2EC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CE03E6B-FA01-48FD-831B-1E3E36252AF7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26F021E-2A49-42FE-A9B7-90926139914A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5D10CD9-708A-4ADF-9C43-B5EBA0A7DE0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39B13F8-E373-4031-A877-F8234B48957A}" type="datetime1"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897A060-0E29-4730-AE5C-B25F20C1BD9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D0DDCFE-8233-4534-BF02-8F84AD0AD386}" type="datetime1"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EB6D97C-A3CE-45E0-BA4F-58EA2CF8B78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DCDA349-7E8B-4802-9CE5-1200D349B919}" type="datetime1"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3AC28A2-037F-4F24-B00A-AC3DBE62845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4F50A69-A9F9-4479-BB95-96786654DBEA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3A151BC-B5C9-4228-A41D-F4EF093C186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4D29754-AB2C-458E-BFAC-431165AC2DF1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4FB2771-13FE-469E-A8BF-9F7DE91189F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A5907-D893-9745-864A-82DB2DDC81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5C4BB-9C53-7E4F-B03B-22F766A934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B24B3-26E0-BC4C-B010-461E323FC1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em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8" y="1632256"/>
            <a:ext cx="7886700" cy="994172"/>
          </a:xfrm>
        </p:spPr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’S e Didòmhnaich na Càisge a th’ ann.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B69B6-2659-CA49-84C8-7955FA0F1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71" y="2140011"/>
            <a:ext cx="3381458" cy="4183123"/>
          </a:xfrm>
          <a:prstGeom prst="rect">
            <a:avLst/>
          </a:prstGeom>
        </p:spPr>
      </p:pic>
      <p:pic>
        <p:nvPicPr>
          <p:cNvPr id="3" name="Online Media 2" descr="E25">
            <a:hlinkClick r:id="" action="ppaction://media"/>
            <a:extLst>
              <a:ext uri="{FF2B5EF4-FFF2-40B4-BE49-F238E27FC236}">
                <a16:creationId xmlns:a16="http://schemas.microsoft.com/office/drawing/2014/main" id="{26785118-299E-B74E-B4B5-EEEDF1C04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1673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pPr algn="ctr"/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Tha i brèagha a-muigh.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5" descr="s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800" y="-1066800"/>
            <a:ext cx="7567457" cy="5675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95A3C-C5BB-7349-B4E2-0040FBD66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738844"/>
            <a:ext cx="2146300" cy="173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63E3B-E821-0647-A37A-084CD2C68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57" y="4988161"/>
            <a:ext cx="919843" cy="981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08AF2-922A-7046-A11D-77BB7111C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578" y="4876800"/>
            <a:ext cx="919843" cy="981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4C0D1-AB46-6846-A434-3DFCEADE3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821" y="5019241"/>
            <a:ext cx="919843" cy="981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CE429-9E44-6E4F-B802-87F85B933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91" y="5099522"/>
            <a:ext cx="919843" cy="981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A2DF9-E86A-4A46-934E-8CC85FB6B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451" y="5059382"/>
            <a:ext cx="919843" cy="981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84049C-3EF5-9F40-8133-1E3DB40C5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887" y="4939466"/>
            <a:ext cx="919843" cy="981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5C42C-0DC5-C949-A43D-7F42A4E75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585" y="4702694"/>
            <a:ext cx="1153431" cy="1329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A4C2D-7657-4644-A6C8-DBCBAC658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5043" y="4143437"/>
            <a:ext cx="368300" cy="27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28C75-A45C-0344-A0C1-F48627D47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0052" y="5303213"/>
            <a:ext cx="1282700" cy="96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EEEE59-4E68-6F45-8811-764EE2926C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382" y="5102646"/>
            <a:ext cx="1282700" cy="96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F6924A-A812-3E4D-8E2D-C9DE993CD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253" y="4311554"/>
            <a:ext cx="601436" cy="16558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E5DDF1-53AC-8448-843E-01C53430F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4767" y="4641451"/>
            <a:ext cx="487064" cy="1340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491EFA-0FC5-D940-8344-A68B05E09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029" y="4939466"/>
            <a:ext cx="919843" cy="981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B78B84-1791-D149-A3B8-693154AAB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800" y="5344585"/>
            <a:ext cx="919843" cy="981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CBCD27-9BBC-6D48-BA28-4EAF2D642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1" y="4939466"/>
            <a:ext cx="919843" cy="981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0EC86C-C8F3-B04D-862E-1D9B089E3C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1486" y="5326367"/>
            <a:ext cx="973364" cy="1188529"/>
          </a:xfrm>
          <a:prstGeom prst="rect">
            <a:avLst/>
          </a:prstGeom>
        </p:spPr>
      </p:pic>
      <p:pic>
        <p:nvPicPr>
          <p:cNvPr id="3" name="Online Media 2" descr="E26">
            <a:hlinkClick r:id="" action="ppaction://media"/>
            <a:extLst>
              <a:ext uri="{FF2B5EF4-FFF2-40B4-BE49-F238E27FC236}">
                <a16:creationId xmlns:a16="http://schemas.microsoft.com/office/drawing/2014/main" id="{8E3CB4D6-F65F-A54D-AA4E-3080B0A05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21947" y="6257063"/>
            <a:ext cx="523096" cy="52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Bidh sinn a’ cur oirnn aodach ùr.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CDF40-F55D-D149-9A00-89F6F9F25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25" y="1981200"/>
            <a:ext cx="2597150" cy="3842359"/>
          </a:xfrm>
          <a:prstGeom prst="rect">
            <a:avLst/>
          </a:prstGeom>
        </p:spPr>
      </p:pic>
      <p:pic>
        <p:nvPicPr>
          <p:cNvPr id="3" name="Online Media 2" descr="E27">
            <a:hlinkClick r:id="" action="ppaction://media"/>
            <a:extLst>
              <a:ext uri="{FF2B5EF4-FFF2-40B4-BE49-F238E27FC236}">
                <a16:creationId xmlns:a16="http://schemas.microsoft.com/office/drawing/2014/main" id="{D68CBD86-30D3-1B44-9017-48F292676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pPr algn="ctr"/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Bidh sinn a’ dol dhan eaglais.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F0FF3-3FCA-C449-AE33-BC9C193043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t="9425" r="27380" b="7630"/>
          <a:stretch/>
        </p:blipFill>
        <p:spPr>
          <a:xfrm>
            <a:off x="3428999" y="2209799"/>
            <a:ext cx="2514601" cy="3352801"/>
          </a:xfrm>
          <a:prstGeom prst="rect">
            <a:avLst/>
          </a:prstGeom>
        </p:spPr>
      </p:pic>
      <p:pic>
        <p:nvPicPr>
          <p:cNvPr id="3" name="Online Media 2" descr="E28">
            <a:hlinkClick r:id="" action="ppaction://media"/>
            <a:extLst>
              <a:ext uri="{FF2B5EF4-FFF2-40B4-BE49-F238E27FC236}">
                <a16:creationId xmlns:a16="http://schemas.microsoft.com/office/drawing/2014/main" id="{8F0D499C-9E37-544C-9399-2661CCE03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Bidh an eaglais trang an-diugh.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CDB48-8EAF-9143-8CB9-92426D86C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r="-268" b="89"/>
          <a:stretch/>
        </p:blipFill>
        <p:spPr>
          <a:xfrm>
            <a:off x="1524000" y="1828800"/>
            <a:ext cx="6095999" cy="403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1BB3B-6668-E94E-9B24-CE6D5ECE8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771" y="4691949"/>
            <a:ext cx="3002867" cy="1096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F8299-4CF9-3440-88C9-8E6830273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638" y="4572000"/>
            <a:ext cx="2961822" cy="1125876"/>
          </a:xfrm>
          <a:prstGeom prst="rect">
            <a:avLst/>
          </a:prstGeom>
        </p:spPr>
      </p:pic>
      <p:pic>
        <p:nvPicPr>
          <p:cNvPr id="3" name="Online Media 2" descr="E29">
            <a:hlinkClick r:id="" action="ppaction://media"/>
            <a:extLst>
              <a:ext uri="{FF2B5EF4-FFF2-40B4-BE49-F238E27FC236}">
                <a16:creationId xmlns:a16="http://schemas.microsoft.com/office/drawing/2014/main" id="{7D04BA8B-A3A1-704B-A88B-5D8379305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04060" y="5978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pPr algn="ctr"/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Bidh a h-uile duine toilichte.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CF5CA-28A4-6C4B-A797-5D7CE7C31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38400"/>
            <a:ext cx="7178305" cy="2728686"/>
          </a:xfrm>
          <a:prstGeom prst="rect">
            <a:avLst/>
          </a:prstGeom>
        </p:spPr>
      </p:pic>
      <p:pic>
        <p:nvPicPr>
          <p:cNvPr id="3" name="Online Media 2" descr="E30">
            <a:hlinkClick r:id="" action="ppaction://media"/>
            <a:extLst>
              <a:ext uri="{FF2B5EF4-FFF2-40B4-BE49-F238E27FC236}">
                <a16:creationId xmlns:a16="http://schemas.microsoft.com/office/drawing/2014/main" id="{22ACE8C2-1B76-2243-8800-2917EFBC3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91479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’S e latha sònraichte a th’ ann.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Càisg shona, dhuibh uile!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C4220-BEB9-5D47-8D8F-29772D822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71" y="2140011"/>
            <a:ext cx="3381458" cy="4183123"/>
          </a:xfrm>
          <a:prstGeom prst="rect">
            <a:avLst/>
          </a:prstGeom>
        </p:spPr>
      </p:pic>
      <p:pic>
        <p:nvPicPr>
          <p:cNvPr id="3" name="Online Media 2" descr="E31">
            <a:hlinkClick r:id="" action="ppaction://media"/>
            <a:extLst>
              <a:ext uri="{FF2B5EF4-FFF2-40B4-BE49-F238E27FC236}">
                <a16:creationId xmlns:a16="http://schemas.microsoft.com/office/drawing/2014/main" id="{473DE5F3-474C-D44A-A4E0-DD2371E73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80</Words>
  <Application>Microsoft Macintosh PowerPoint</Application>
  <PresentationFormat>On-screen Show (4:3)</PresentationFormat>
  <Paragraphs>14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Sassoon Primary</vt:lpstr>
      <vt:lpstr>Calibri</vt:lpstr>
      <vt:lpstr>Arial</vt:lpstr>
      <vt:lpstr>Calibri Light</vt:lpstr>
      <vt:lpstr>Office Theme</vt:lpstr>
      <vt:lpstr>’S e Didòmhnaich na Càisge a th’ ann. </vt:lpstr>
      <vt:lpstr> Tha i brèagha a-muigh.  </vt:lpstr>
      <vt:lpstr>Bidh sinn a’ cur oirnn aodach ùr.</vt:lpstr>
      <vt:lpstr> Bidh sinn a’ dol dhan eaglais.  </vt:lpstr>
      <vt:lpstr>Bidh an eaglais trang an-diugh.</vt:lpstr>
      <vt:lpstr> Bidh a h-uile duine toilichte.  </vt:lpstr>
      <vt:lpstr>’S e latha sònraichte a th’ ann.  Càisg shona, dhuibh uile!  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9</cp:revision>
  <dcterms:created xsi:type="dcterms:W3CDTF">2020-02-12T02:38:04Z</dcterms:created>
  <dcterms:modified xsi:type="dcterms:W3CDTF">2020-02-26T10:38:16Z</dcterms:modified>
</cp:coreProperties>
</file>