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12192000" cy="6858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Sassoon Primary" panose="020B0503020103030203" pitchFamily="34" charset="77"/>
      <p:regular r:id="rId22"/>
      <p:bold r:id="rId23"/>
    </p:embeddedFont>
  </p:embeddedFontLst>
  <p:defaultTextStyle>
    <a:defPPr>
      <a:defRPr lang="en-US"/>
    </a:defPPr>
    <a:lvl1pPr marL="0" lvl="0" algn="l" rtl="0">
      <a:defRPr lang="en-US" sz="1800" dirty="0">
        <a:solidFill>
          <a:schemeClr val="tx1"/>
        </a:solidFill>
        <a:latin typeface="+mn-lt"/>
      </a:defRPr>
    </a:lvl1pPr>
    <a:lvl2pPr marL="457200" lvl="1" algn="l" rtl="0">
      <a:defRPr lang="en-US" sz="1800" dirty="0">
        <a:solidFill>
          <a:schemeClr val="tx1"/>
        </a:solidFill>
        <a:latin typeface="+mn-lt"/>
      </a:defRPr>
    </a:lvl2pPr>
    <a:lvl3pPr marL="914400" lvl="2" algn="l" rtl="0">
      <a:defRPr lang="en-US" sz="1800" dirty="0">
        <a:solidFill>
          <a:schemeClr val="tx1"/>
        </a:solidFill>
        <a:latin typeface="+mn-lt"/>
      </a:defRPr>
    </a:lvl3pPr>
    <a:lvl4pPr marL="1371600" lvl="3" algn="l" rtl="0">
      <a:defRPr lang="en-US" sz="1800" dirty="0">
        <a:solidFill>
          <a:schemeClr val="tx1"/>
        </a:solidFill>
        <a:latin typeface="+mn-lt"/>
      </a:defRPr>
    </a:lvl4pPr>
    <a:lvl5pPr marL="1828800" lvl="4" algn="l" rtl="0">
      <a:defRPr lang="en-US" sz="1800" dirty="0">
        <a:solidFill>
          <a:schemeClr val="tx1"/>
        </a:solidFill>
        <a:latin typeface="+mn-lt"/>
      </a:defRPr>
    </a:lvl5pPr>
    <a:lvl6pPr marL="2286000" lvl="5" algn="l" rtl="0">
      <a:defRPr lang="en-US" sz="1800" dirty="0">
        <a:solidFill>
          <a:schemeClr val="tx1"/>
        </a:solidFill>
        <a:latin typeface="+mn-lt"/>
      </a:defRPr>
    </a:lvl6pPr>
    <a:lvl7pPr marL="2743200" lvl="6" algn="l" rtl="0">
      <a:defRPr lang="en-US" sz="1800" dirty="0">
        <a:solidFill>
          <a:schemeClr val="tx1"/>
        </a:solidFill>
        <a:latin typeface="+mn-lt"/>
      </a:defRPr>
    </a:lvl7pPr>
    <a:lvl8pPr marL="3200400" lvl="7" algn="l" rtl="0">
      <a:defRPr lang="en-US" sz="1800" dirty="0">
        <a:solidFill>
          <a:schemeClr val="tx1"/>
        </a:solidFill>
        <a:latin typeface="+mn-lt"/>
      </a:defRPr>
    </a:lvl8pPr>
    <a:lvl9pPr marL="3657600" lvl="8" algn="l" rtl="0">
      <a:defRPr lang="en-US" sz="1800" dirty="0">
        <a:solidFill>
          <a:schemeClr val="tx1"/>
        </a:solidFill>
        <a:latin typeface="+mn-lt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17" d="100"/>
          <a:sy n="117" d="100"/>
        </p:scale>
        <p:origin x="1928" y="168"/>
      </p:cViewPr>
      <p:guideLst>
        <p:guide orient="horz" pos="216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65459-4C01-9248-BDAA-F28591FAF6F5}" type="datetimeFigureOut">
              <a:rPr lang="en-US" smtClean="0"/>
              <a:t>2/24/20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27042-6B61-B148-8485-8BBBFAA1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1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Anna has daffodils.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Who has a lamb?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Easter Bunny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Pòl has a lamb.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Who has the Easter Bunny?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Calum has the Easter Bunny.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Who has eggs in a basket?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Màiri has eggs in a basket.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Who has daffodils?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vert="horz" rtlCol="0" anchor="b"/>
          <a:lstStyle>
            <a:lvl1pPr lvl="0" algn="ctr">
              <a:defRPr lang="en-US" sz="45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 vert="horz" rtlCol="0"/>
          <a:lstStyle>
            <a:lvl1pPr marL="0" lvl="0" indent="0" algn="ctr">
              <a:buNone/>
              <a:defRPr lang="en-US" sz="1800" dirty="0"/>
            </a:lvl1pPr>
            <a:lvl2pPr marL="342900" lvl="1" indent="0" algn="ctr">
              <a:buNone/>
              <a:defRPr lang="en-US" sz="1500" dirty="0"/>
            </a:lvl2pPr>
            <a:lvl3pPr marL="685800" lvl="2" indent="0" algn="ctr">
              <a:buNone/>
              <a:defRPr lang="en-US" sz="1350" dirty="0"/>
            </a:lvl3pPr>
            <a:lvl4pPr marL="1028700" lvl="3" indent="0" algn="ctr">
              <a:buNone/>
              <a:defRPr lang="en-US" sz="1200" dirty="0"/>
            </a:lvl4pPr>
            <a:lvl5pPr marL="1371600" lvl="4" indent="0" algn="ctr">
              <a:buNone/>
              <a:defRPr lang="en-US" sz="1200" dirty="0"/>
            </a:lvl5pPr>
            <a:lvl6pPr marL="1714500" lvl="5" indent="0" algn="ctr">
              <a:buNone/>
              <a:defRPr lang="en-US" sz="1200" dirty="0"/>
            </a:lvl6pPr>
            <a:lvl7pPr marL="2057400" lvl="6" indent="0" algn="ctr">
              <a:buNone/>
              <a:defRPr lang="en-US" sz="1200" dirty="0"/>
            </a:lvl7pPr>
            <a:lvl8pPr marL="2400300" lvl="7" indent="0" algn="ctr">
              <a:buNone/>
              <a:defRPr lang="en-US" sz="1200" dirty="0"/>
            </a:lvl8pPr>
            <a:lvl9pPr marL="2743200" lvl="8" indent="0" algn="ctr">
              <a:buNone/>
              <a:defRPr lang="en-US" sz="1200" dirty="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0A46EDAF-7D26-4EC8-BBAE-D47ACDF5EA54}" type="datetime1">
              <a:t>2/24/20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43D10201-34F6-4FAD-8557-C1E6FEF946D0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7B05BA55-0171-464B-986E-643CE7C22C75}" type="datetime1">
              <a:t>2/24/20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B453056A-77DD-4069-8FAC-19067CD0888A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9E9E4133-C1E1-40EB-AC4C-4866E1FAC72B}" type="datetime1">
              <a:t>2/24/20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B7E65FCF-D043-4A48-BE06-281AC16E8321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14E7AF71-D27E-402B-B4AD-AEC94273D776}" type="datetime1">
              <a:t>2/24/20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5CDE573B-0255-4E72-B6F1-36BDED786F72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  <a:prstGeom prst="rect">
            <a:avLst/>
          </a:prstGeom>
        </p:spPr>
        <p:txBody>
          <a:bodyPr vert="horz" rtlCol="0" anchor="b"/>
          <a:lstStyle>
            <a:lvl1pPr lvl="0">
              <a:defRPr lang="en-US" sz="45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</p:spPr>
        <p:txBody>
          <a:bodyPr vert="horz" rtlCol="0"/>
          <a:lstStyle>
            <a:lvl1pPr marL="0" lvl="0" indent="0">
              <a:buNone/>
              <a:defRPr lang="en-US" sz="1800" dirty="0">
                <a:solidFill>
                  <a:schemeClr val="tx1">
                    <a:tint val="75000"/>
                  </a:schemeClr>
                </a:solidFill>
              </a:defRPr>
            </a:lvl1pPr>
            <a:lvl2pPr marL="342900" lvl="1" indent="0">
              <a:buNone/>
              <a:defRPr lang="en-US" sz="1500" dirty="0">
                <a:solidFill>
                  <a:schemeClr val="tx1">
                    <a:tint val="75000"/>
                  </a:schemeClr>
                </a:solidFill>
              </a:defRPr>
            </a:lvl2pPr>
            <a:lvl3pPr marL="685800" lvl="2" indent="0">
              <a:buNone/>
              <a:defRPr lang="en-US" sz="1350" dirty="0">
                <a:solidFill>
                  <a:schemeClr val="tx1">
                    <a:tint val="75000"/>
                  </a:schemeClr>
                </a:solidFill>
              </a:defRPr>
            </a:lvl3pPr>
            <a:lvl4pPr marL="1028700" lvl="3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4pPr>
            <a:lvl5pPr marL="1371600" lvl="4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5pPr>
            <a:lvl6pPr marL="1714500" lvl="5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6pPr>
            <a:lvl7pPr marL="2057400" lvl="6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7pPr>
            <a:lvl8pPr marL="2400300" lvl="7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8pPr>
            <a:lvl9pPr marL="2743200" lvl="8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760A5E50-7CD1-4040-9E6E-611AE685425C}" type="datetime1">
              <a:t>2/24/20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7A08F79C-CBE9-4903-84F6-1F7672845DDD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61963CE3-4FA2-4E50-8380-55F0E5A9A052}" type="datetime1">
              <a:t>2/24/20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BD72AA45-C1CB-4628-8C49-EA67DD977560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vert="horz" rtlCol="0" anchor="b"/>
          <a:lstStyle>
            <a:lvl1pPr marL="0" lvl="0" indent="0">
              <a:buNone/>
              <a:defRPr lang="en-US" sz="1800" b="1" dirty="0">
                <a:latin typeface="+mn-lt"/>
              </a:defRPr>
            </a:lvl1pPr>
            <a:lvl2pPr marL="342900" lvl="1" indent="0">
              <a:buNone/>
              <a:defRPr lang="en-US" sz="1500" b="1" dirty="0">
                <a:latin typeface="+mn-lt"/>
              </a:defRPr>
            </a:lvl2pPr>
            <a:lvl3pPr marL="685800" lvl="2" indent="0">
              <a:buNone/>
              <a:defRPr lang="en-US" sz="1350" b="1" dirty="0">
                <a:latin typeface="+mn-lt"/>
              </a:defRPr>
            </a:lvl3pPr>
            <a:lvl4pPr marL="1028700" lvl="3" indent="0">
              <a:buNone/>
              <a:defRPr lang="en-US" sz="1200" b="1" dirty="0">
                <a:latin typeface="+mn-lt"/>
              </a:defRPr>
            </a:lvl4pPr>
            <a:lvl5pPr marL="1371600" lvl="4" indent="0">
              <a:buNone/>
              <a:defRPr lang="en-US" sz="1200" b="1" dirty="0">
                <a:latin typeface="+mn-lt"/>
              </a:defRPr>
            </a:lvl5pPr>
            <a:lvl6pPr marL="1714500" lvl="5" indent="0">
              <a:buNone/>
              <a:defRPr lang="en-US" sz="1200" b="1" dirty="0">
                <a:latin typeface="+mn-lt"/>
              </a:defRPr>
            </a:lvl6pPr>
            <a:lvl7pPr marL="2057400" lvl="6" indent="0">
              <a:buNone/>
              <a:defRPr lang="en-US" sz="1200" b="1" dirty="0">
                <a:latin typeface="+mn-lt"/>
              </a:defRPr>
            </a:lvl7pPr>
            <a:lvl8pPr marL="2400300" lvl="7" indent="0">
              <a:buNone/>
              <a:defRPr lang="en-US" sz="1200" b="1" dirty="0">
                <a:latin typeface="+mn-lt"/>
              </a:defRPr>
            </a:lvl8pPr>
            <a:lvl9pPr marL="2743200" lvl="8" indent="0">
              <a:buNone/>
              <a:defRPr lang="en-US" sz="1200" b="1" dirty="0"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4629151" y="1681163"/>
            <a:ext cx="3887390" cy="823912"/>
          </a:xfrm>
          <a:prstGeom prst="rect">
            <a:avLst/>
          </a:prstGeom>
        </p:spPr>
        <p:txBody>
          <a:bodyPr vert="horz" rtlCol="0" anchor="b"/>
          <a:lstStyle>
            <a:lvl1pPr marL="0" lvl="0" indent="0">
              <a:buNone/>
              <a:defRPr lang="en-US" sz="1800" b="1" dirty="0">
                <a:latin typeface="+mn-lt"/>
              </a:defRPr>
            </a:lvl1pPr>
            <a:lvl2pPr marL="342900" lvl="1" indent="0">
              <a:buNone/>
              <a:defRPr lang="en-US" sz="1500" b="1" dirty="0">
                <a:latin typeface="+mn-lt"/>
              </a:defRPr>
            </a:lvl2pPr>
            <a:lvl3pPr marL="685800" lvl="2" indent="0">
              <a:buNone/>
              <a:defRPr lang="en-US" sz="1350" b="1" dirty="0">
                <a:latin typeface="+mn-lt"/>
              </a:defRPr>
            </a:lvl3pPr>
            <a:lvl4pPr marL="1028700" lvl="3" indent="0">
              <a:buNone/>
              <a:defRPr lang="en-US" sz="1200" b="1" dirty="0">
                <a:latin typeface="+mn-lt"/>
              </a:defRPr>
            </a:lvl4pPr>
            <a:lvl5pPr marL="1371600" lvl="4" indent="0">
              <a:buNone/>
              <a:defRPr lang="en-US" sz="1200" b="1" dirty="0">
                <a:latin typeface="+mn-lt"/>
              </a:defRPr>
            </a:lvl5pPr>
            <a:lvl6pPr marL="1714500" lvl="5" indent="0">
              <a:buNone/>
              <a:defRPr lang="en-US" sz="1200" b="1" dirty="0">
                <a:latin typeface="+mn-lt"/>
              </a:defRPr>
            </a:lvl6pPr>
            <a:lvl7pPr marL="2057400" lvl="6" indent="0">
              <a:buNone/>
              <a:defRPr lang="en-US" sz="1200" b="1" dirty="0">
                <a:latin typeface="+mn-lt"/>
              </a:defRPr>
            </a:lvl7pPr>
            <a:lvl8pPr marL="2400300" lvl="7" indent="0">
              <a:buNone/>
              <a:defRPr lang="en-US" sz="1200" b="1" dirty="0">
                <a:latin typeface="+mn-lt"/>
              </a:defRPr>
            </a:lvl8pPr>
            <a:lvl9pPr marL="2743200" lvl="8" indent="0">
              <a:buNone/>
              <a:defRPr lang="en-US" sz="1200" b="1" dirty="0"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"/>
          </p:nvPr>
        </p:nvSpPr>
        <p:spPr>
          <a:xfrm>
            <a:off x="4629151" y="2505075"/>
            <a:ext cx="3887390" cy="368458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3DE2BA3D-7707-49F8-8737-4EAFA1886B24}" type="datetime1">
              <a:t>2/24/20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9FAE1D5C-72DA-4DBF-BCCE-E1B0E8A539BB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56EE49DF-29E0-481D-B3ED-5B3F76AA6A84}" type="datetime1">
              <a:t>2/24/20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4246877E-4749-43F3-AC17-F75128CB3921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2532F778-FF1F-47DA-8D34-6DB120B8F9F9}" type="datetime1">
              <a:t>2/24/20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6C6AD9DC-52CA-4673-BA9D-CC5D28E2E0A4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vert="horz" rtlCol="0" anchor="b"/>
          <a:lstStyle>
            <a:lvl1pPr lvl="0">
              <a:defRPr lang="en-US" sz="24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987426"/>
            <a:ext cx="4629150" cy="4873625"/>
          </a:xfrm>
          <a:prstGeom prst="rect">
            <a:avLst/>
          </a:prstGeom>
        </p:spPr>
        <p:txBody>
          <a:bodyPr vert="horz" rtlCol="0"/>
          <a:lstStyle>
            <a:lvl1pPr lvl="0">
              <a:defRPr lang="en-US" sz="2400" dirty="0"/>
            </a:lvl1pPr>
            <a:lvl2pPr lvl="1">
              <a:defRPr lang="en-US" sz="2100" dirty="0"/>
            </a:lvl2pPr>
            <a:lvl3pPr lvl="2">
              <a:defRPr lang="en-US" sz="1800" dirty="0"/>
            </a:lvl3pPr>
            <a:lvl4pPr lvl="3">
              <a:defRPr lang="en-US" sz="1500" dirty="0"/>
            </a:lvl4pPr>
            <a:lvl5pPr lvl="4">
              <a:defRPr lang="en-US" sz="1500" dirty="0"/>
            </a:lvl5pPr>
            <a:lvl6pPr lvl="5">
              <a:defRPr lang="en-US" sz="1500" dirty="0"/>
            </a:lvl6pPr>
            <a:lvl7pPr lvl="6">
              <a:defRPr lang="en-US" sz="1500" dirty="0"/>
            </a:lvl7pPr>
            <a:lvl8pPr lvl="7">
              <a:defRPr lang="en-US" sz="1500" dirty="0"/>
            </a:lvl8pPr>
            <a:lvl9pPr lvl="8">
              <a:defRPr lang="en-US" sz="1500" dirty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29841" y="2057401"/>
            <a:ext cx="2949178" cy="3811587"/>
          </a:xfrm>
          <a:prstGeom prst="rect">
            <a:avLst/>
          </a:prstGeom>
        </p:spPr>
        <p:txBody>
          <a:bodyPr vert="horz" rtlCol="0"/>
          <a:lstStyle>
            <a:lvl1pPr marL="0" lvl="0" indent="0">
              <a:buNone/>
              <a:defRPr lang="en-US" sz="1200" dirty="0"/>
            </a:lvl1pPr>
            <a:lvl2pPr marL="342900" lvl="1" indent="0">
              <a:buNone/>
              <a:defRPr lang="en-US" sz="1050" dirty="0"/>
            </a:lvl2pPr>
            <a:lvl3pPr marL="685800" lvl="2" indent="0">
              <a:buNone/>
              <a:defRPr lang="en-US" sz="900" dirty="0"/>
            </a:lvl3pPr>
            <a:lvl4pPr marL="1028700" lvl="3" indent="0">
              <a:buNone/>
              <a:defRPr lang="en-US" sz="750" dirty="0"/>
            </a:lvl4pPr>
            <a:lvl5pPr marL="1371600" lvl="4" indent="0">
              <a:buNone/>
              <a:defRPr lang="en-US" sz="750" dirty="0"/>
            </a:lvl5pPr>
            <a:lvl6pPr marL="1714500" lvl="5" indent="0">
              <a:buNone/>
              <a:defRPr lang="en-US" sz="750" dirty="0"/>
            </a:lvl6pPr>
            <a:lvl7pPr marL="2057400" lvl="6" indent="0">
              <a:buNone/>
              <a:defRPr lang="en-US" sz="750" dirty="0"/>
            </a:lvl7pPr>
            <a:lvl8pPr marL="2400300" lvl="7" indent="0">
              <a:buNone/>
              <a:defRPr lang="en-US" sz="750" dirty="0"/>
            </a:lvl8pPr>
            <a:lvl9pPr marL="2743200" lvl="8" indent="0">
              <a:buNone/>
              <a:defRPr lang="en-US" sz="750" dirty="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EBC799FB-C30D-4B1D-80D0-5B19287ED727}" type="datetime1">
              <a:t>2/24/20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1CE7456C-0788-4B5B-846D-63E54ADCBDB9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vert="horz" rtlCol="0" anchor="b"/>
          <a:lstStyle>
            <a:lvl1pPr lvl="0">
              <a:defRPr lang="en-US" sz="24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0" y="987426"/>
            <a:ext cx="4629150" cy="4873625"/>
          </a:xfrm>
          <a:prstGeom prst="rect">
            <a:avLst/>
          </a:prstGeom>
        </p:spPr>
        <p:txBody>
          <a:bodyPr vert="horz" rtlCol="0"/>
          <a:lstStyle>
            <a:lvl1pPr marL="0" lvl="0" indent="0">
              <a:buNone/>
              <a:defRPr lang="en-US" sz="2400" dirty="0"/>
            </a:lvl1pPr>
            <a:lvl2pPr marL="342900" lvl="1" indent="0">
              <a:buNone/>
              <a:defRPr lang="en-US" sz="2100" dirty="0"/>
            </a:lvl2pPr>
            <a:lvl3pPr marL="685800" lvl="2" indent="0">
              <a:buNone/>
              <a:defRPr lang="en-US" sz="1800" dirty="0"/>
            </a:lvl3pPr>
            <a:lvl4pPr marL="1028700" lvl="3" indent="0">
              <a:buNone/>
              <a:defRPr lang="en-US" sz="1500" dirty="0"/>
            </a:lvl4pPr>
            <a:lvl5pPr marL="1371600" lvl="4" indent="0">
              <a:buNone/>
              <a:defRPr lang="en-US" sz="1500" dirty="0"/>
            </a:lvl5pPr>
            <a:lvl6pPr marL="1714500" lvl="5" indent="0">
              <a:buNone/>
              <a:defRPr lang="en-US" sz="1500" dirty="0"/>
            </a:lvl6pPr>
            <a:lvl7pPr marL="2057400" lvl="6" indent="0">
              <a:buNone/>
              <a:defRPr lang="en-US" sz="1500" dirty="0"/>
            </a:lvl7pPr>
            <a:lvl8pPr marL="2400300" lvl="7" indent="0">
              <a:buNone/>
              <a:defRPr lang="en-US" sz="1500" dirty="0"/>
            </a:lvl8pPr>
            <a:lvl9pPr marL="2743200" lvl="8" indent="0">
              <a:buNone/>
              <a:defRPr lang="en-US" sz="1500" dirty="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29841" y="2057401"/>
            <a:ext cx="2949178" cy="3811587"/>
          </a:xfrm>
          <a:prstGeom prst="rect">
            <a:avLst/>
          </a:prstGeom>
        </p:spPr>
        <p:txBody>
          <a:bodyPr vert="horz" rtlCol="0"/>
          <a:lstStyle>
            <a:lvl1pPr marL="0" lvl="0" indent="0">
              <a:buNone/>
              <a:defRPr lang="en-US" sz="1200" dirty="0"/>
            </a:lvl1pPr>
            <a:lvl2pPr marL="342900" lvl="1" indent="0">
              <a:buNone/>
              <a:defRPr lang="en-US" sz="1050" dirty="0"/>
            </a:lvl2pPr>
            <a:lvl3pPr marL="685800" lvl="2" indent="0">
              <a:buNone/>
              <a:defRPr lang="en-US" sz="900" dirty="0"/>
            </a:lvl3pPr>
            <a:lvl4pPr marL="1028700" lvl="3" indent="0">
              <a:buNone/>
              <a:defRPr lang="en-US" sz="750" dirty="0"/>
            </a:lvl4pPr>
            <a:lvl5pPr marL="1371600" lvl="4" indent="0">
              <a:buNone/>
              <a:defRPr lang="en-US" sz="750" dirty="0"/>
            </a:lvl5pPr>
            <a:lvl6pPr marL="1714500" lvl="5" indent="0">
              <a:buNone/>
              <a:defRPr lang="en-US" sz="750" dirty="0"/>
            </a:lvl6pPr>
            <a:lvl7pPr marL="2057400" lvl="6" indent="0">
              <a:buNone/>
              <a:defRPr lang="en-US" sz="750" dirty="0"/>
            </a:lvl7pPr>
            <a:lvl8pPr marL="2400300" lvl="7" indent="0">
              <a:buNone/>
              <a:defRPr lang="en-US" sz="750" dirty="0"/>
            </a:lvl8pPr>
            <a:lvl9pPr marL="2743200" lvl="8" indent="0">
              <a:buNone/>
              <a:defRPr lang="en-US" sz="750" dirty="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69B5AF19-F679-4E7A-8FB9-AB87C6037A9C}" type="datetime1">
              <a:t>2/24/20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BEDAC707-CC76-4270-B665-A31415C0F354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ideMaster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F254A51-13D4-F145-A3E0-7FACB9730E8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DEBC39-1AAD-DF47-B377-1CA58FDC04A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1D4CF8-6AA5-C644-9FBB-0C90FBB3505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81" y="5970531"/>
            <a:ext cx="8371840" cy="6907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lvl="0" algn="l" rtl="0">
        <a:lnSpc>
          <a:spcPct val="90000"/>
        </a:lnSpc>
        <a:spcBef>
          <a:spcPct val="0"/>
        </a:spcBef>
        <a:buNone/>
        <a:defRPr lang="en-US" sz="3300" dirty="0">
          <a:solidFill>
            <a:schemeClr val="tx1"/>
          </a:solidFill>
          <a:latin typeface="+mj-lt"/>
        </a:defRPr>
      </a:lvl1pPr>
    </p:titleStyle>
    <p:bodyStyle>
      <a:lvl1pPr marL="171450" lvl="0" indent="-171450" algn="l" rtl="0">
        <a:lnSpc>
          <a:spcPct val="90000"/>
        </a:lnSpc>
        <a:spcBef>
          <a:spcPts val="750"/>
        </a:spcBef>
        <a:buFont typeface="Arial"/>
        <a:buChar char="•"/>
        <a:defRPr lang="en-US" sz="2100" dirty="0">
          <a:solidFill>
            <a:schemeClr val="tx1"/>
          </a:solidFill>
          <a:latin typeface="+mn-lt"/>
        </a:defRPr>
      </a:lvl1pPr>
      <a:lvl2pPr marL="514350" lvl="1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800" dirty="0">
          <a:solidFill>
            <a:schemeClr val="tx1"/>
          </a:solidFill>
          <a:latin typeface="+mn-lt"/>
        </a:defRPr>
      </a:lvl2pPr>
      <a:lvl3pPr marL="857250" lvl="2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500" dirty="0">
          <a:solidFill>
            <a:schemeClr val="tx1"/>
          </a:solidFill>
          <a:latin typeface="+mn-lt"/>
        </a:defRPr>
      </a:lvl3pPr>
      <a:lvl4pPr marL="1200150" lvl="3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4pPr>
      <a:lvl5pPr marL="1543050" lvl="4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5pPr>
      <a:lvl6pPr marL="1885950" lvl="5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6pPr>
      <a:lvl7pPr marL="2228850" lvl="6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7pPr>
      <a:lvl8pPr marL="2571750" lvl="7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8pPr>
      <a:lvl9pPr marL="2914650" lvl="8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9pPr>
    </p:bodyStyle>
    <p:otherStyle>
      <a:lvl1pPr marL="0" lvl="0" algn="l" rtl="0">
        <a:defRPr lang="en-US" sz="1350" dirty="0">
          <a:solidFill>
            <a:schemeClr val="tx1"/>
          </a:solidFill>
          <a:latin typeface="+mn-lt"/>
        </a:defRPr>
      </a:lvl1pPr>
      <a:lvl2pPr marL="342900" lvl="1" algn="l" rtl="0">
        <a:defRPr lang="en-US" sz="1350" dirty="0">
          <a:solidFill>
            <a:schemeClr val="tx1"/>
          </a:solidFill>
          <a:latin typeface="+mn-lt"/>
        </a:defRPr>
      </a:lvl2pPr>
      <a:lvl3pPr marL="685800" lvl="2" algn="l" rtl="0">
        <a:defRPr lang="en-US" sz="1350" dirty="0">
          <a:solidFill>
            <a:schemeClr val="tx1"/>
          </a:solidFill>
          <a:latin typeface="+mn-lt"/>
        </a:defRPr>
      </a:lvl3pPr>
      <a:lvl4pPr marL="1028700" lvl="3" algn="l" rtl="0">
        <a:defRPr lang="en-US" sz="1350" dirty="0">
          <a:solidFill>
            <a:schemeClr val="tx1"/>
          </a:solidFill>
          <a:latin typeface="+mn-lt"/>
        </a:defRPr>
      </a:lvl4pPr>
      <a:lvl5pPr marL="1371600" lvl="4" algn="l" rtl="0">
        <a:defRPr lang="en-US" sz="1350" dirty="0">
          <a:solidFill>
            <a:schemeClr val="tx1"/>
          </a:solidFill>
          <a:latin typeface="+mn-lt"/>
        </a:defRPr>
      </a:lvl5pPr>
      <a:lvl6pPr marL="1714500" lvl="5" algn="l" rtl="0">
        <a:defRPr lang="en-US" sz="1350" dirty="0">
          <a:solidFill>
            <a:schemeClr val="tx1"/>
          </a:solidFill>
          <a:latin typeface="+mn-lt"/>
        </a:defRPr>
      </a:lvl6pPr>
      <a:lvl7pPr marL="2057400" lvl="6" algn="l" rtl="0">
        <a:defRPr lang="en-US" sz="1350" dirty="0">
          <a:solidFill>
            <a:schemeClr val="tx1"/>
          </a:solidFill>
          <a:latin typeface="+mn-lt"/>
        </a:defRPr>
      </a:lvl7pPr>
      <a:lvl8pPr marL="2400300" lvl="7" algn="l" rtl="0">
        <a:defRPr lang="en-US" sz="1350" dirty="0">
          <a:solidFill>
            <a:schemeClr val="tx1"/>
          </a:solidFill>
          <a:latin typeface="+mn-lt"/>
        </a:defRPr>
      </a:lvl8pPr>
      <a:lvl9pPr marL="2743200" lvl="8" algn="l" rtl="0">
        <a:defRPr lang="en-US" sz="1350" dirty="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9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9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3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9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7.jp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3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.em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image" Target="../media/image10.emf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3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9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emf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3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A close up of a flower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949" y="4682917"/>
            <a:ext cx="1293264" cy="1158148"/>
          </a:xfrm>
          <a:prstGeom prst="rect">
            <a:avLst/>
          </a:prstGeom>
        </p:spPr>
      </p:pic>
      <p:pic>
        <p:nvPicPr>
          <p:cNvPr id="3" name="Picture 9" descr="A picture containing drawing, dog&#10;&#10;Description automatically generated"/>
          <p:cNvPicPr>
            <a:picLocks noChangeAspect="1"/>
          </p:cNvPicPr>
          <p:nvPr/>
        </p:nvPicPr>
        <p:blipFill>
          <a:blip r:embed="rId4"/>
          <a:srcRect b="11111"/>
          <a:stretch>
            <a:fillRect/>
          </a:stretch>
        </p:blipFill>
        <p:spPr>
          <a:xfrm>
            <a:off x="7349157" y="4573337"/>
            <a:ext cx="1260024" cy="1267393"/>
          </a:xfrm>
          <a:prstGeom prst="rect">
            <a:avLst/>
          </a:prstGeom>
        </p:spPr>
      </p:pic>
      <p:pic>
        <p:nvPicPr>
          <p:cNvPr id="4" name="Picture 11" descr="A picture containing drawing&#10;&#10;Description automatically generat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004" y="2689704"/>
            <a:ext cx="932309" cy="1107118"/>
          </a:xfrm>
          <a:prstGeom prst="rect">
            <a:avLst/>
          </a:prstGeom>
        </p:spPr>
      </p:pic>
      <p:pic>
        <p:nvPicPr>
          <p:cNvPr id="6" name="Picture 14" descr="clothes_people.png"/>
          <p:cNvPicPr>
            <a:picLocks noChangeAspect="1"/>
          </p:cNvPicPr>
          <p:nvPr/>
        </p:nvPicPr>
        <p:blipFill>
          <a:blip r:embed="rId6"/>
          <a:srcRect r="83290"/>
          <a:stretch>
            <a:fillRect/>
          </a:stretch>
        </p:blipFill>
        <p:spPr>
          <a:xfrm>
            <a:off x="132714" y="316895"/>
            <a:ext cx="1643056" cy="4076747"/>
          </a:xfrm>
          <a:prstGeom prst="rect">
            <a:avLst/>
          </a:prstGeom>
        </p:spPr>
      </p:pic>
      <p:pic>
        <p:nvPicPr>
          <p:cNvPr id="7" name="Picture 15" descr="clothes_people.png"/>
          <p:cNvPicPr>
            <a:picLocks noChangeAspect="1"/>
          </p:cNvPicPr>
          <p:nvPr/>
        </p:nvPicPr>
        <p:blipFill>
          <a:blip r:embed="rId6"/>
          <a:srcRect l="67245" t="312" r="19278" b="-312"/>
          <a:stretch>
            <a:fillRect/>
          </a:stretch>
        </p:blipFill>
        <p:spPr>
          <a:xfrm>
            <a:off x="3831869" y="427033"/>
            <a:ext cx="1253567" cy="3856469"/>
          </a:xfrm>
          <a:prstGeom prst="rect">
            <a:avLst/>
          </a:prstGeom>
        </p:spPr>
      </p:pic>
      <p:pic>
        <p:nvPicPr>
          <p:cNvPr id="8" name="Picture 16" descr="clothes_people.png"/>
          <p:cNvPicPr>
            <a:picLocks noChangeAspect="1"/>
          </p:cNvPicPr>
          <p:nvPr/>
        </p:nvPicPr>
        <p:blipFill>
          <a:blip r:embed="rId6"/>
          <a:srcRect l="16773" t="312" r="66517" b="-312"/>
          <a:stretch>
            <a:fillRect/>
          </a:stretch>
        </p:blipFill>
        <p:spPr>
          <a:xfrm>
            <a:off x="2918375" y="2936698"/>
            <a:ext cx="1378560" cy="3492437"/>
          </a:xfrm>
          <a:prstGeom prst="rect">
            <a:avLst/>
          </a:prstGeom>
        </p:spPr>
      </p:pic>
      <p:pic>
        <p:nvPicPr>
          <p:cNvPr id="9" name="Picture 17" descr="5.jpg"/>
          <p:cNvPicPr>
            <a:picLocks noChangeAspect="1"/>
          </p:cNvPicPr>
          <p:nvPr/>
        </p:nvPicPr>
        <p:blipFill>
          <a:blip r:embed="rId7"/>
          <a:srcRect l="36442" t="20879" r="51587" b="5638"/>
          <a:stretch>
            <a:fillRect/>
          </a:stretch>
        </p:blipFill>
        <p:spPr>
          <a:xfrm>
            <a:off x="6015570" y="3183753"/>
            <a:ext cx="1378560" cy="2779168"/>
          </a:xfrm>
          <a:prstGeom prst="rect">
            <a:avLst/>
          </a:prstGeom>
        </p:spPr>
      </p:pic>
      <p:sp>
        <p:nvSpPr>
          <p:cNvPr id="10" name="TextBox 18"/>
          <p:cNvSpPr txBox="1"/>
          <p:nvPr/>
        </p:nvSpPr>
        <p:spPr>
          <a:xfrm>
            <a:off x="1775769" y="1394460"/>
            <a:ext cx="1021872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latin typeface="Sassoon Primary" panose="020B0503020103030203" pitchFamily="34" charset="77"/>
              </a:rPr>
              <a:t>Calum</a:t>
            </a:r>
          </a:p>
        </p:txBody>
      </p:sp>
      <p:sp>
        <p:nvSpPr>
          <p:cNvPr id="11" name="TextBox 19"/>
          <p:cNvSpPr txBox="1"/>
          <p:nvPr/>
        </p:nvSpPr>
        <p:spPr>
          <a:xfrm>
            <a:off x="5100078" y="1381691"/>
            <a:ext cx="1021872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 err="1">
                <a:latin typeface="Sassoon Primary" panose="020B0503020103030203" pitchFamily="34" charset="77"/>
              </a:rPr>
              <a:t>Màiri</a:t>
            </a:r>
          </a:p>
        </p:txBody>
      </p:sp>
      <p:sp>
        <p:nvSpPr>
          <p:cNvPr id="12" name="TextBox 20"/>
          <p:cNvSpPr txBox="1"/>
          <p:nvPr/>
        </p:nvSpPr>
        <p:spPr>
          <a:xfrm>
            <a:off x="2453308" y="3904125"/>
            <a:ext cx="1021872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latin typeface="Sassoon Primary" panose="020B0503020103030203" pitchFamily="34" charset="77"/>
              </a:rPr>
              <a:t>Anna</a:t>
            </a:r>
          </a:p>
        </p:txBody>
      </p:sp>
      <p:sp>
        <p:nvSpPr>
          <p:cNvPr id="13" name="TextBox 21"/>
          <p:cNvSpPr txBox="1"/>
          <p:nvPr/>
        </p:nvSpPr>
        <p:spPr>
          <a:xfrm>
            <a:off x="7386660" y="3752815"/>
            <a:ext cx="1021872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 err="1">
                <a:latin typeface="Sassoon Primary" panose="020B0503020103030203" pitchFamily="34" charset="77"/>
              </a:rPr>
              <a:t>Pòl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F781696-B131-0A44-BE43-6B8E81219F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6740" y="2096116"/>
            <a:ext cx="1174465" cy="163739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tlCol="0"/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3" name="TextBox 5"/>
          <p:cNvSpPr txBox="1"/>
          <p:nvPr/>
        </p:nvSpPr>
        <p:spPr>
          <a:xfrm>
            <a:off x="1634647" y="838200"/>
            <a:ext cx="6229193" cy="60016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3300" dirty="0" err="1">
                <a:latin typeface="Sassoon Primary" panose="020B0503020103030203" pitchFamily="34" charset="77"/>
              </a:rPr>
              <a:t>Tha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</a:rPr>
              <a:t>lusan</a:t>
            </a:r>
            <a:r>
              <a:rPr lang="en-GB" sz="3300" dirty="0">
                <a:latin typeface="Sassoon Primary" panose="020B0503020103030203" pitchFamily="34" charset="77"/>
              </a:rPr>
              <a:t> a’ </a:t>
            </a:r>
            <a:r>
              <a:rPr lang="en-GB" sz="3300" dirty="0" err="1">
                <a:latin typeface="Sassoon Primary" panose="020B0503020103030203" pitchFamily="34" charset="77"/>
              </a:rPr>
              <a:t>chrom-chinn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</a:rPr>
              <a:t>aig</a:t>
            </a:r>
            <a:r>
              <a:rPr lang="en-GB" sz="3300" dirty="0">
                <a:latin typeface="Sassoon Primary" panose="020B0503020103030203" pitchFamily="34" charset="77"/>
              </a:rPr>
              <a:t> Anna.</a:t>
            </a:r>
          </a:p>
        </p:txBody>
      </p:sp>
      <p:pic>
        <p:nvPicPr>
          <p:cNvPr id="4" name="Picture 6" descr="A close up of a flower&#10;&#10;Description automatically generat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2544" y="4444195"/>
            <a:ext cx="1589456" cy="1423394"/>
          </a:xfrm>
          <a:prstGeom prst="rect">
            <a:avLst/>
          </a:prstGeom>
        </p:spPr>
      </p:pic>
      <p:pic>
        <p:nvPicPr>
          <p:cNvPr id="5" name="Picture 4" descr="clothes_people.png"/>
          <p:cNvPicPr>
            <a:picLocks noChangeAspect="1"/>
          </p:cNvPicPr>
          <p:nvPr/>
        </p:nvPicPr>
        <p:blipFill>
          <a:blip r:embed="rId6"/>
          <a:srcRect l="16773" t="312" r="66517" b="-312"/>
          <a:stretch>
            <a:fillRect/>
          </a:stretch>
        </p:blipFill>
        <p:spPr>
          <a:xfrm>
            <a:off x="4499976" y="1224615"/>
            <a:ext cx="2117408" cy="5364228"/>
          </a:xfrm>
          <a:prstGeom prst="rect">
            <a:avLst/>
          </a:prstGeom>
        </p:spPr>
      </p:pic>
      <p:pic>
        <p:nvPicPr>
          <p:cNvPr id="6" name="Online Media 5" descr="E14">
            <a:hlinkClick r:id="" action="ppaction://media"/>
            <a:extLst>
              <a:ext uri="{FF2B5EF4-FFF2-40B4-BE49-F238E27FC236}">
                <a16:creationId xmlns:a16="http://schemas.microsoft.com/office/drawing/2014/main" id="{C616B3AC-F25A-4C49-9998-F8672D0CC6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59967" y="5867589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tlCol="0"/>
          <a:lstStyle/>
          <a:p>
            <a:pPr algn="ctr"/>
            <a:r>
              <a:rPr lang="en-US" dirty="0">
                <a:latin typeface="Sassoon Primary" panose="020B0503020103030203" pitchFamily="34" charset="77"/>
              </a:rPr>
              <a:t>Cò aig a tha uan?</a:t>
            </a:r>
            <a:br>
              <a:rPr lang="en-US" dirty="0">
                <a:latin typeface="Sassoon Primary" panose="020B0503020103030203" pitchFamily="34" charset="77"/>
              </a:rPr>
            </a:br>
            <a:endParaRPr lang="en-US" dirty="0">
              <a:latin typeface="Sassoon Primary" panose="020B0503020103030203" pitchFamily="34" charset="77"/>
            </a:endParaRPr>
          </a:p>
        </p:txBody>
      </p:sp>
      <p:pic>
        <p:nvPicPr>
          <p:cNvPr id="3" name="Picture 3" descr="A picture containing drawing, dog&#10;&#10;Description automatically generated"/>
          <p:cNvPicPr>
            <a:picLocks noChangeAspect="1"/>
          </p:cNvPicPr>
          <p:nvPr/>
        </p:nvPicPr>
        <p:blipFill>
          <a:blip r:embed="rId5"/>
          <a:srcRect b="11111"/>
          <a:stretch>
            <a:fillRect/>
          </a:stretch>
        </p:blipFill>
        <p:spPr>
          <a:xfrm>
            <a:off x="3560524" y="2635652"/>
            <a:ext cx="2620601" cy="2635927"/>
          </a:xfrm>
          <a:prstGeom prst="rect">
            <a:avLst/>
          </a:prstGeom>
        </p:spPr>
      </p:pic>
      <p:pic>
        <p:nvPicPr>
          <p:cNvPr id="4" name="Online Media 3" descr="E15">
            <a:hlinkClick r:id="" action="ppaction://media"/>
            <a:extLst>
              <a:ext uri="{FF2B5EF4-FFF2-40B4-BE49-F238E27FC236}">
                <a16:creationId xmlns:a16="http://schemas.microsoft.com/office/drawing/2014/main" id="{B9A0B824-0200-A14D-8868-24E3450083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62800" y="58674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A close up of a flower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949" y="4682917"/>
            <a:ext cx="1293264" cy="1158148"/>
          </a:xfrm>
          <a:prstGeom prst="rect">
            <a:avLst/>
          </a:prstGeom>
        </p:spPr>
      </p:pic>
      <p:pic>
        <p:nvPicPr>
          <p:cNvPr id="3" name="Picture 9" descr="A picture containing drawing, dog&#10;&#10;Description automatically generated"/>
          <p:cNvPicPr>
            <a:picLocks noChangeAspect="1"/>
          </p:cNvPicPr>
          <p:nvPr/>
        </p:nvPicPr>
        <p:blipFill>
          <a:blip r:embed="rId4"/>
          <a:srcRect b="11111"/>
          <a:stretch>
            <a:fillRect/>
          </a:stretch>
        </p:blipFill>
        <p:spPr>
          <a:xfrm>
            <a:off x="7349157" y="4573337"/>
            <a:ext cx="1260024" cy="1267393"/>
          </a:xfrm>
          <a:prstGeom prst="rect">
            <a:avLst/>
          </a:prstGeom>
        </p:spPr>
      </p:pic>
      <p:pic>
        <p:nvPicPr>
          <p:cNvPr id="6" name="Picture 14" descr="clothes_people.png"/>
          <p:cNvPicPr>
            <a:picLocks noChangeAspect="1"/>
          </p:cNvPicPr>
          <p:nvPr/>
        </p:nvPicPr>
        <p:blipFill>
          <a:blip r:embed="rId5"/>
          <a:srcRect r="83290"/>
          <a:stretch>
            <a:fillRect/>
          </a:stretch>
        </p:blipFill>
        <p:spPr>
          <a:xfrm>
            <a:off x="132714" y="316895"/>
            <a:ext cx="1643056" cy="4076747"/>
          </a:xfrm>
          <a:prstGeom prst="rect">
            <a:avLst/>
          </a:prstGeom>
        </p:spPr>
      </p:pic>
      <p:pic>
        <p:nvPicPr>
          <p:cNvPr id="7" name="Picture 15" descr="clothes_people.png"/>
          <p:cNvPicPr>
            <a:picLocks noChangeAspect="1"/>
          </p:cNvPicPr>
          <p:nvPr/>
        </p:nvPicPr>
        <p:blipFill>
          <a:blip r:embed="rId5"/>
          <a:srcRect l="67245" t="312" r="19278" b="-312"/>
          <a:stretch>
            <a:fillRect/>
          </a:stretch>
        </p:blipFill>
        <p:spPr>
          <a:xfrm>
            <a:off x="3831869" y="427033"/>
            <a:ext cx="1253567" cy="3856469"/>
          </a:xfrm>
          <a:prstGeom prst="rect">
            <a:avLst/>
          </a:prstGeom>
        </p:spPr>
      </p:pic>
      <p:pic>
        <p:nvPicPr>
          <p:cNvPr id="8" name="Picture 16" descr="clothes_people.png"/>
          <p:cNvPicPr>
            <a:picLocks noChangeAspect="1"/>
          </p:cNvPicPr>
          <p:nvPr/>
        </p:nvPicPr>
        <p:blipFill>
          <a:blip r:embed="rId5"/>
          <a:srcRect l="16773" t="312" r="66517" b="-312"/>
          <a:stretch>
            <a:fillRect/>
          </a:stretch>
        </p:blipFill>
        <p:spPr>
          <a:xfrm>
            <a:off x="2918375" y="2936698"/>
            <a:ext cx="1378560" cy="3492437"/>
          </a:xfrm>
          <a:prstGeom prst="rect">
            <a:avLst/>
          </a:prstGeom>
        </p:spPr>
      </p:pic>
      <p:pic>
        <p:nvPicPr>
          <p:cNvPr id="9" name="Picture 17" descr="5.jpg"/>
          <p:cNvPicPr>
            <a:picLocks noChangeAspect="1"/>
          </p:cNvPicPr>
          <p:nvPr/>
        </p:nvPicPr>
        <p:blipFill>
          <a:blip r:embed="rId6"/>
          <a:srcRect l="36442" t="20879" r="51587" b="5638"/>
          <a:stretch>
            <a:fillRect/>
          </a:stretch>
        </p:blipFill>
        <p:spPr>
          <a:xfrm>
            <a:off x="6015570" y="3183753"/>
            <a:ext cx="1378560" cy="2779168"/>
          </a:xfrm>
          <a:prstGeom prst="rect">
            <a:avLst/>
          </a:prstGeom>
        </p:spPr>
      </p:pic>
      <p:sp>
        <p:nvSpPr>
          <p:cNvPr id="10" name="TextBox 18"/>
          <p:cNvSpPr txBox="1"/>
          <p:nvPr/>
        </p:nvSpPr>
        <p:spPr>
          <a:xfrm>
            <a:off x="1775769" y="1394460"/>
            <a:ext cx="1021872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latin typeface="Sassoon Primary" panose="020B0503020103030203" pitchFamily="34" charset="77"/>
              </a:rPr>
              <a:t>Calum</a:t>
            </a:r>
          </a:p>
        </p:txBody>
      </p:sp>
      <p:sp>
        <p:nvSpPr>
          <p:cNvPr id="11" name="TextBox 19"/>
          <p:cNvSpPr txBox="1"/>
          <p:nvPr/>
        </p:nvSpPr>
        <p:spPr>
          <a:xfrm>
            <a:off x="5100078" y="1381691"/>
            <a:ext cx="1021872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 err="1">
                <a:latin typeface="Sassoon Primary" panose="020B0503020103030203" pitchFamily="34" charset="77"/>
              </a:rPr>
              <a:t>Màiri</a:t>
            </a:r>
          </a:p>
        </p:txBody>
      </p:sp>
      <p:sp>
        <p:nvSpPr>
          <p:cNvPr id="12" name="TextBox 20"/>
          <p:cNvSpPr txBox="1"/>
          <p:nvPr/>
        </p:nvSpPr>
        <p:spPr>
          <a:xfrm>
            <a:off x="2453308" y="3904125"/>
            <a:ext cx="1021872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latin typeface="Sassoon Primary" panose="020B0503020103030203" pitchFamily="34" charset="77"/>
              </a:rPr>
              <a:t>Anna</a:t>
            </a:r>
          </a:p>
        </p:txBody>
      </p:sp>
      <p:sp>
        <p:nvSpPr>
          <p:cNvPr id="13" name="TextBox 21"/>
          <p:cNvSpPr txBox="1"/>
          <p:nvPr/>
        </p:nvSpPr>
        <p:spPr>
          <a:xfrm>
            <a:off x="7386660" y="3752815"/>
            <a:ext cx="1021872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 err="1">
                <a:latin typeface="Sassoon Primary" panose="020B0503020103030203" pitchFamily="34" charset="77"/>
              </a:rPr>
              <a:t>Pòl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F0EB72-60CC-094A-9685-268730ED3B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6740" y="2096116"/>
            <a:ext cx="1174465" cy="16373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A8F23D-A53D-9447-BD2A-76CA393322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0944" y="2398519"/>
            <a:ext cx="1138162" cy="13522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tlCol="0"/>
          <a:lstStyle/>
          <a:p>
            <a:pPr algn="ctr"/>
            <a:r>
              <a:rPr lang="en-US" dirty="0">
                <a:latin typeface="Sassoon Primary" panose="020B0503020103030203" pitchFamily="34" charset="77"/>
              </a:rPr>
              <a:t>Tha uan aig Pòl.</a:t>
            </a:r>
            <a:br>
              <a:rPr lang="en-US" dirty="0">
                <a:latin typeface="Sassoon Primary" panose="020B0503020103030203" pitchFamily="34" charset="77"/>
              </a:rPr>
            </a:br>
            <a:endParaRPr lang="en-US" dirty="0">
              <a:latin typeface="Sassoon Primary" panose="020B0503020103030203" pitchFamily="34" charset="77"/>
            </a:endParaRPr>
          </a:p>
        </p:txBody>
      </p:sp>
      <p:pic>
        <p:nvPicPr>
          <p:cNvPr id="3" name="Picture 3" descr="A picture containing drawing, dog&#10;&#10;Description automatically generated"/>
          <p:cNvPicPr>
            <a:picLocks noChangeAspect="1"/>
          </p:cNvPicPr>
          <p:nvPr/>
        </p:nvPicPr>
        <p:blipFill>
          <a:blip r:embed="rId5"/>
          <a:srcRect b="11111"/>
          <a:stretch>
            <a:fillRect/>
          </a:stretch>
        </p:blipFill>
        <p:spPr>
          <a:xfrm>
            <a:off x="4869248" y="4110285"/>
            <a:ext cx="1540701" cy="1549712"/>
          </a:xfrm>
          <a:prstGeom prst="rect">
            <a:avLst/>
          </a:prstGeom>
        </p:spPr>
      </p:pic>
      <p:pic>
        <p:nvPicPr>
          <p:cNvPr id="4" name="Picture 4" descr="5.jpg"/>
          <p:cNvPicPr>
            <a:picLocks noChangeAspect="1"/>
          </p:cNvPicPr>
          <p:nvPr/>
        </p:nvPicPr>
        <p:blipFill>
          <a:blip r:embed="rId6"/>
          <a:srcRect l="36442" t="20879" r="51587" b="5638"/>
          <a:stretch>
            <a:fillRect/>
          </a:stretch>
        </p:blipFill>
        <p:spPr>
          <a:xfrm>
            <a:off x="2685792" y="1693614"/>
            <a:ext cx="2136484" cy="4307136"/>
          </a:xfrm>
          <a:prstGeom prst="rect">
            <a:avLst/>
          </a:prstGeom>
        </p:spPr>
      </p:pic>
      <p:pic>
        <p:nvPicPr>
          <p:cNvPr id="5" name="Online Media 4" descr="E16">
            <a:hlinkClick r:id="" action="ppaction://media"/>
            <a:extLst>
              <a:ext uri="{FF2B5EF4-FFF2-40B4-BE49-F238E27FC236}">
                <a16:creationId xmlns:a16="http://schemas.microsoft.com/office/drawing/2014/main" id="{67B72501-4E77-D544-BF8C-F2F337BAD9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62800" y="5963105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tlCol="0">
            <a:normAutofit fontScale="90000"/>
          </a:bodyPr>
          <a:lstStyle/>
          <a:p>
            <a:pPr algn="ctr"/>
            <a:r>
              <a:rPr lang="en-US" dirty="0">
                <a:latin typeface="Sassoon Primary" panose="020B0503020103030203" pitchFamily="34" charset="77"/>
              </a:rPr>
              <a:t> </a:t>
            </a:r>
            <a:br>
              <a:rPr lang="en-US" dirty="0">
                <a:latin typeface="Sassoon Primary" panose="020B0503020103030203" pitchFamily="34" charset="77"/>
              </a:rPr>
            </a:br>
            <a:r>
              <a:rPr lang="en-US" dirty="0">
                <a:latin typeface="Sassoon Primary" panose="020B0503020103030203" pitchFamily="34" charset="77"/>
              </a:rPr>
              <a:t>Cò aig a tha Coineanach na Càisge?</a:t>
            </a:r>
            <a:br>
              <a:rPr lang="en-US" dirty="0">
                <a:latin typeface="Sassoon Primary" panose="020B0503020103030203" pitchFamily="34" charset="77"/>
              </a:rPr>
            </a:br>
            <a:endParaRPr lang="en-US" dirty="0">
              <a:latin typeface="Sassoon Primary" panose="020B0503020103030203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624FA4-C04D-9B40-92B4-627201C00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2286000"/>
            <a:ext cx="2416629" cy="3369169"/>
          </a:xfrm>
          <a:prstGeom prst="rect">
            <a:avLst/>
          </a:prstGeom>
        </p:spPr>
      </p:pic>
      <p:pic>
        <p:nvPicPr>
          <p:cNvPr id="3" name="Online Media 2" descr="E9">
            <a:hlinkClick r:id="" action="ppaction://media"/>
            <a:extLst>
              <a:ext uri="{FF2B5EF4-FFF2-40B4-BE49-F238E27FC236}">
                <a16:creationId xmlns:a16="http://schemas.microsoft.com/office/drawing/2014/main" id="{7002EC28-C361-6F40-987D-0BF0AEB862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62800" y="5943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A close up of a flower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949" y="4682917"/>
            <a:ext cx="1293264" cy="1158148"/>
          </a:xfrm>
          <a:prstGeom prst="rect">
            <a:avLst/>
          </a:prstGeom>
        </p:spPr>
      </p:pic>
      <p:pic>
        <p:nvPicPr>
          <p:cNvPr id="3" name="Picture 9" descr="A picture containing drawing, dog&#10;&#10;Description automatically generated"/>
          <p:cNvPicPr>
            <a:picLocks noChangeAspect="1"/>
          </p:cNvPicPr>
          <p:nvPr/>
        </p:nvPicPr>
        <p:blipFill>
          <a:blip r:embed="rId4"/>
          <a:srcRect b="11111"/>
          <a:stretch>
            <a:fillRect/>
          </a:stretch>
        </p:blipFill>
        <p:spPr>
          <a:xfrm>
            <a:off x="7349157" y="4573337"/>
            <a:ext cx="1260024" cy="1267393"/>
          </a:xfrm>
          <a:prstGeom prst="rect">
            <a:avLst/>
          </a:prstGeom>
        </p:spPr>
      </p:pic>
      <p:pic>
        <p:nvPicPr>
          <p:cNvPr id="6" name="Picture 14" descr="clothes_people.png"/>
          <p:cNvPicPr>
            <a:picLocks noChangeAspect="1"/>
          </p:cNvPicPr>
          <p:nvPr/>
        </p:nvPicPr>
        <p:blipFill>
          <a:blip r:embed="rId5"/>
          <a:srcRect r="83290"/>
          <a:stretch>
            <a:fillRect/>
          </a:stretch>
        </p:blipFill>
        <p:spPr>
          <a:xfrm>
            <a:off x="132714" y="316895"/>
            <a:ext cx="1643056" cy="4076747"/>
          </a:xfrm>
          <a:prstGeom prst="rect">
            <a:avLst/>
          </a:prstGeom>
        </p:spPr>
      </p:pic>
      <p:pic>
        <p:nvPicPr>
          <p:cNvPr id="7" name="Picture 15" descr="clothes_people.png"/>
          <p:cNvPicPr>
            <a:picLocks noChangeAspect="1"/>
          </p:cNvPicPr>
          <p:nvPr/>
        </p:nvPicPr>
        <p:blipFill>
          <a:blip r:embed="rId5"/>
          <a:srcRect l="67245" t="312" r="19278" b="-312"/>
          <a:stretch>
            <a:fillRect/>
          </a:stretch>
        </p:blipFill>
        <p:spPr>
          <a:xfrm>
            <a:off x="3831869" y="427033"/>
            <a:ext cx="1253567" cy="3856469"/>
          </a:xfrm>
          <a:prstGeom prst="rect">
            <a:avLst/>
          </a:prstGeom>
        </p:spPr>
      </p:pic>
      <p:pic>
        <p:nvPicPr>
          <p:cNvPr id="8" name="Picture 16" descr="clothes_people.png"/>
          <p:cNvPicPr>
            <a:picLocks noChangeAspect="1"/>
          </p:cNvPicPr>
          <p:nvPr/>
        </p:nvPicPr>
        <p:blipFill>
          <a:blip r:embed="rId5"/>
          <a:srcRect l="16773" t="312" r="66517" b="-312"/>
          <a:stretch>
            <a:fillRect/>
          </a:stretch>
        </p:blipFill>
        <p:spPr>
          <a:xfrm>
            <a:off x="2918375" y="2936698"/>
            <a:ext cx="1378560" cy="3492437"/>
          </a:xfrm>
          <a:prstGeom prst="rect">
            <a:avLst/>
          </a:prstGeom>
        </p:spPr>
      </p:pic>
      <p:pic>
        <p:nvPicPr>
          <p:cNvPr id="9" name="Picture 17" descr="5.jpg"/>
          <p:cNvPicPr>
            <a:picLocks noChangeAspect="1"/>
          </p:cNvPicPr>
          <p:nvPr/>
        </p:nvPicPr>
        <p:blipFill>
          <a:blip r:embed="rId6"/>
          <a:srcRect l="36442" t="20879" r="51587" b="5638"/>
          <a:stretch>
            <a:fillRect/>
          </a:stretch>
        </p:blipFill>
        <p:spPr>
          <a:xfrm>
            <a:off x="6015570" y="3183753"/>
            <a:ext cx="1378560" cy="2779168"/>
          </a:xfrm>
          <a:prstGeom prst="rect">
            <a:avLst/>
          </a:prstGeom>
        </p:spPr>
      </p:pic>
      <p:sp>
        <p:nvSpPr>
          <p:cNvPr id="10" name="TextBox 18"/>
          <p:cNvSpPr txBox="1"/>
          <p:nvPr/>
        </p:nvSpPr>
        <p:spPr>
          <a:xfrm>
            <a:off x="1775769" y="1394460"/>
            <a:ext cx="1021872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latin typeface="Sassoon Primary" panose="020B0503020103030203" pitchFamily="34" charset="77"/>
              </a:rPr>
              <a:t>Calum</a:t>
            </a:r>
          </a:p>
        </p:txBody>
      </p:sp>
      <p:sp>
        <p:nvSpPr>
          <p:cNvPr id="11" name="TextBox 19"/>
          <p:cNvSpPr txBox="1"/>
          <p:nvPr/>
        </p:nvSpPr>
        <p:spPr>
          <a:xfrm>
            <a:off x="5100078" y="1381691"/>
            <a:ext cx="1021872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 err="1">
                <a:latin typeface="Sassoon Primary" panose="020B0503020103030203" pitchFamily="34" charset="77"/>
              </a:rPr>
              <a:t>Màiri</a:t>
            </a:r>
          </a:p>
        </p:txBody>
      </p:sp>
      <p:sp>
        <p:nvSpPr>
          <p:cNvPr id="12" name="TextBox 20"/>
          <p:cNvSpPr txBox="1"/>
          <p:nvPr/>
        </p:nvSpPr>
        <p:spPr>
          <a:xfrm>
            <a:off x="2453308" y="3904125"/>
            <a:ext cx="1021872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latin typeface="Sassoon Primary" panose="020B0503020103030203" pitchFamily="34" charset="77"/>
              </a:rPr>
              <a:t>Anna</a:t>
            </a:r>
          </a:p>
        </p:txBody>
      </p:sp>
      <p:sp>
        <p:nvSpPr>
          <p:cNvPr id="13" name="TextBox 21"/>
          <p:cNvSpPr txBox="1"/>
          <p:nvPr/>
        </p:nvSpPr>
        <p:spPr>
          <a:xfrm>
            <a:off x="7386660" y="3752815"/>
            <a:ext cx="1021872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 err="1">
                <a:latin typeface="Sassoon Primary" panose="020B0503020103030203" pitchFamily="34" charset="77"/>
              </a:rPr>
              <a:t>Pòl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2C7F004-EF7E-C548-9E9C-6C1CF871DE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6740" y="2096116"/>
            <a:ext cx="1174465" cy="16373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887685-A322-304B-BBBC-8330A484EB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0944" y="2398519"/>
            <a:ext cx="1138162" cy="13522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38200"/>
            <a:ext cx="7886700" cy="1325563"/>
          </a:xfrm>
        </p:spPr>
        <p:txBody>
          <a:bodyPr vert="horz" rtlCol="0"/>
          <a:lstStyle/>
          <a:p>
            <a:pPr algn="ctr"/>
            <a:r>
              <a:rPr lang="en-US" dirty="0">
                <a:latin typeface="Sassoon Primary" panose="020B0503020103030203" pitchFamily="34" charset="77"/>
              </a:rPr>
              <a:t>Tha Coineanach na Càisge aig Calum.</a:t>
            </a:r>
            <a:br>
              <a:rPr lang="en-US" dirty="0">
                <a:latin typeface="Sassoon Primary" panose="020B0503020103030203" pitchFamily="34" charset="77"/>
              </a:rPr>
            </a:br>
            <a:endParaRPr lang="en-US" dirty="0">
              <a:latin typeface="Sassoon Primary" panose="020B0503020103030203" pitchFamily="34" charset="77"/>
            </a:endParaRPr>
          </a:p>
        </p:txBody>
      </p:sp>
      <p:pic>
        <p:nvPicPr>
          <p:cNvPr id="4" name="Picture 5" descr="clothes_people.png"/>
          <p:cNvPicPr>
            <a:picLocks noChangeAspect="1"/>
          </p:cNvPicPr>
          <p:nvPr/>
        </p:nvPicPr>
        <p:blipFill>
          <a:blip r:embed="rId5"/>
          <a:srcRect r="83290"/>
          <a:stretch>
            <a:fillRect/>
          </a:stretch>
        </p:blipFill>
        <p:spPr>
          <a:xfrm>
            <a:off x="1704648" y="504107"/>
            <a:ext cx="2544725" cy="6313969"/>
          </a:xfrm>
          <a:prstGeom prst="rect">
            <a:avLst/>
          </a:prstGeom>
        </p:spPr>
      </p:pic>
      <p:pic>
        <p:nvPicPr>
          <p:cNvPr id="5" name="Online Media 4" descr="E10">
            <a:hlinkClick r:id="" action="ppaction://media"/>
            <a:extLst>
              <a:ext uri="{FF2B5EF4-FFF2-40B4-BE49-F238E27FC236}">
                <a16:creationId xmlns:a16="http://schemas.microsoft.com/office/drawing/2014/main" id="{3E98BD66-3184-EA43-AD9D-0CF37589CE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62800" y="5943600"/>
            <a:ext cx="812800" cy="812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17E632-F300-A84A-9E01-A0BF918488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8487" y="3391807"/>
            <a:ext cx="1830343" cy="2551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764" y="876754"/>
            <a:ext cx="7886700" cy="1325563"/>
          </a:xfrm>
        </p:spPr>
        <p:txBody>
          <a:bodyPr vert="horz" rtlCol="0">
            <a:normAutofit/>
          </a:bodyPr>
          <a:lstStyle/>
          <a:p>
            <a:pPr algn="ctr"/>
            <a:r>
              <a:rPr lang="en-US" dirty="0">
                <a:latin typeface="Sassoon Primary" panose="020B0503020103030203" pitchFamily="34" charset="77"/>
              </a:rPr>
              <a:t>Cò aig a tha uighean ann am basgaid?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C1943E-7492-2349-8A0A-3B4C3FD928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1539535"/>
            <a:ext cx="3865258" cy="4592386"/>
          </a:xfrm>
          <a:prstGeom prst="rect">
            <a:avLst/>
          </a:prstGeom>
        </p:spPr>
      </p:pic>
      <p:pic>
        <p:nvPicPr>
          <p:cNvPr id="3" name="Online Media 2" descr="E11">
            <a:hlinkClick r:id="" action="ppaction://media"/>
            <a:extLst>
              <a:ext uri="{FF2B5EF4-FFF2-40B4-BE49-F238E27FC236}">
                <a16:creationId xmlns:a16="http://schemas.microsoft.com/office/drawing/2014/main" id="{DF4A7989-467A-AD41-914D-7CD0DFF7AB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59094" y="58674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A close up of a flower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949" y="4682917"/>
            <a:ext cx="1293264" cy="1158148"/>
          </a:xfrm>
          <a:prstGeom prst="rect">
            <a:avLst/>
          </a:prstGeom>
        </p:spPr>
      </p:pic>
      <p:pic>
        <p:nvPicPr>
          <p:cNvPr id="3" name="Picture 9" descr="A picture containing drawing, dog&#10;&#10;Description automatically generated"/>
          <p:cNvPicPr>
            <a:picLocks noChangeAspect="1"/>
          </p:cNvPicPr>
          <p:nvPr/>
        </p:nvPicPr>
        <p:blipFill>
          <a:blip r:embed="rId4"/>
          <a:srcRect b="11111"/>
          <a:stretch>
            <a:fillRect/>
          </a:stretch>
        </p:blipFill>
        <p:spPr>
          <a:xfrm>
            <a:off x="7349157" y="4573337"/>
            <a:ext cx="1260024" cy="1267393"/>
          </a:xfrm>
          <a:prstGeom prst="rect">
            <a:avLst/>
          </a:prstGeom>
        </p:spPr>
      </p:pic>
      <p:pic>
        <p:nvPicPr>
          <p:cNvPr id="6" name="Picture 14" descr="clothes_people.png"/>
          <p:cNvPicPr>
            <a:picLocks noChangeAspect="1"/>
          </p:cNvPicPr>
          <p:nvPr/>
        </p:nvPicPr>
        <p:blipFill>
          <a:blip r:embed="rId5"/>
          <a:srcRect r="83290"/>
          <a:stretch>
            <a:fillRect/>
          </a:stretch>
        </p:blipFill>
        <p:spPr>
          <a:xfrm>
            <a:off x="132714" y="316895"/>
            <a:ext cx="1643056" cy="4076747"/>
          </a:xfrm>
          <a:prstGeom prst="rect">
            <a:avLst/>
          </a:prstGeom>
        </p:spPr>
      </p:pic>
      <p:pic>
        <p:nvPicPr>
          <p:cNvPr id="7" name="Picture 15" descr="clothes_people.png"/>
          <p:cNvPicPr>
            <a:picLocks noChangeAspect="1"/>
          </p:cNvPicPr>
          <p:nvPr/>
        </p:nvPicPr>
        <p:blipFill>
          <a:blip r:embed="rId5"/>
          <a:srcRect l="67245" t="312" r="19278" b="-312"/>
          <a:stretch>
            <a:fillRect/>
          </a:stretch>
        </p:blipFill>
        <p:spPr>
          <a:xfrm>
            <a:off x="3831869" y="427033"/>
            <a:ext cx="1253567" cy="3856469"/>
          </a:xfrm>
          <a:prstGeom prst="rect">
            <a:avLst/>
          </a:prstGeom>
        </p:spPr>
      </p:pic>
      <p:pic>
        <p:nvPicPr>
          <p:cNvPr id="8" name="Picture 16" descr="clothes_people.png"/>
          <p:cNvPicPr>
            <a:picLocks noChangeAspect="1"/>
          </p:cNvPicPr>
          <p:nvPr/>
        </p:nvPicPr>
        <p:blipFill>
          <a:blip r:embed="rId5"/>
          <a:srcRect l="16773" t="312" r="66517" b="-312"/>
          <a:stretch>
            <a:fillRect/>
          </a:stretch>
        </p:blipFill>
        <p:spPr>
          <a:xfrm>
            <a:off x="2918375" y="2936698"/>
            <a:ext cx="1378560" cy="3492437"/>
          </a:xfrm>
          <a:prstGeom prst="rect">
            <a:avLst/>
          </a:prstGeom>
        </p:spPr>
      </p:pic>
      <p:pic>
        <p:nvPicPr>
          <p:cNvPr id="9" name="Picture 17" descr="5.jpg"/>
          <p:cNvPicPr>
            <a:picLocks noChangeAspect="1"/>
          </p:cNvPicPr>
          <p:nvPr/>
        </p:nvPicPr>
        <p:blipFill>
          <a:blip r:embed="rId6"/>
          <a:srcRect l="36442" t="20879" r="51587" b="5638"/>
          <a:stretch>
            <a:fillRect/>
          </a:stretch>
        </p:blipFill>
        <p:spPr>
          <a:xfrm>
            <a:off x="6015570" y="3183753"/>
            <a:ext cx="1378560" cy="2779168"/>
          </a:xfrm>
          <a:prstGeom prst="rect">
            <a:avLst/>
          </a:prstGeom>
        </p:spPr>
      </p:pic>
      <p:sp>
        <p:nvSpPr>
          <p:cNvPr id="10" name="TextBox 18"/>
          <p:cNvSpPr txBox="1"/>
          <p:nvPr/>
        </p:nvSpPr>
        <p:spPr>
          <a:xfrm>
            <a:off x="1775769" y="1394460"/>
            <a:ext cx="1021872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latin typeface="Sassoon Primary" panose="020B0503020103030203" pitchFamily="34" charset="77"/>
              </a:rPr>
              <a:t>Calum</a:t>
            </a:r>
          </a:p>
        </p:txBody>
      </p:sp>
      <p:sp>
        <p:nvSpPr>
          <p:cNvPr id="11" name="TextBox 19"/>
          <p:cNvSpPr txBox="1"/>
          <p:nvPr/>
        </p:nvSpPr>
        <p:spPr>
          <a:xfrm>
            <a:off x="5100078" y="1381691"/>
            <a:ext cx="1021872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 err="1">
                <a:latin typeface="Sassoon Primary" panose="020B0503020103030203" pitchFamily="34" charset="77"/>
              </a:rPr>
              <a:t>Màiri</a:t>
            </a:r>
          </a:p>
        </p:txBody>
      </p:sp>
      <p:sp>
        <p:nvSpPr>
          <p:cNvPr id="12" name="TextBox 20"/>
          <p:cNvSpPr txBox="1"/>
          <p:nvPr/>
        </p:nvSpPr>
        <p:spPr>
          <a:xfrm>
            <a:off x="2453308" y="3904125"/>
            <a:ext cx="1021872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latin typeface="Sassoon Primary" panose="020B0503020103030203" pitchFamily="34" charset="77"/>
              </a:rPr>
              <a:t>Anna</a:t>
            </a:r>
          </a:p>
        </p:txBody>
      </p:sp>
      <p:sp>
        <p:nvSpPr>
          <p:cNvPr id="13" name="TextBox 21"/>
          <p:cNvSpPr txBox="1"/>
          <p:nvPr/>
        </p:nvSpPr>
        <p:spPr>
          <a:xfrm>
            <a:off x="7386660" y="3752815"/>
            <a:ext cx="1021872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 err="1">
                <a:latin typeface="Sassoon Primary" panose="020B0503020103030203" pitchFamily="34" charset="77"/>
              </a:rPr>
              <a:t>Pòl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0D4514A-DC82-3D4E-9D43-FCA2FED806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6740" y="2096116"/>
            <a:ext cx="1174465" cy="16373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F4E426-9F1C-C745-97FB-E720718E57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0944" y="2398519"/>
            <a:ext cx="1138162" cy="13522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38200"/>
            <a:ext cx="7886700" cy="1325563"/>
          </a:xfrm>
        </p:spPr>
        <p:txBody>
          <a:bodyPr vert="horz" rtlCol="0">
            <a:normAutofit/>
          </a:bodyPr>
          <a:lstStyle/>
          <a:p>
            <a:pPr algn="ctr"/>
            <a:r>
              <a:rPr lang="en-US" dirty="0">
                <a:latin typeface="Sassoon Primary" panose="020B0503020103030203" pitchFamily="34" charset="77"/>
              </a:rPr>
              <a:t>Tha uighean ann am basgaid aig Màiri.</a:t>
            </a:r>
          </a:p>
        </p:txBody>
      </p:sp>
      <p:pic>
        <p:nvPicPr>
          <p:cNvPr id="4" name="Picture 4" descr="clothes_people.png"/>
          <p:cNvPicPr>
            <a:picLocks noChangeAspect="1"/>
          </p:cNvPicPr>
          <p:nvPr/>
        </p:nvPicPr>
        <p:blipFill>
          <a:blip r:embed="rId5"/>
          <a:srcRect l="67245" t="312" r="19278" b="-312"/>
          <a:stretch>
            <a:fillRect/>
          </a:stretch>
        </p:blipFill>
        <p:spPr>
          <a:xfrm>
            <a:off x="3161937" y="1131094"/>
            <a:ext cx="1798684" cy="5533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75E26B-F609-8F4B-9873-5617E5260D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4374634"/>
            <a:ext cx="1138162" cy="1352272"/>
          </a:xfrm>
          <a:prstGeom prst="rect">
            <a:avLst/>
          </a:prstGeom>
        </p:spPr>
      </p:pic>
      <p:pic>
        <p:nvPicPr>
          <p:cNvPr id="3" name="Online Media 2" descr="E12">
            <a:hlinkClick r:id="" action="ppaction://media"/>
            <a:extLst>
              <a:ext uri="{FF2B5EF4-FFF2-40B4-BE49-F238E27FC236}">
                <a16:creationId xmlns:a16="http://schemas.microsoft.com/office/drawing/2014/main" id="{59CBA261-3436-A24B-A7AD-8913C9B576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39000" y="5873532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tlCol="0"/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3" name="TextBox 5"/>
          <p:cNvSpPr txBox="1"/>
          <p:nvPr/>
        </p:nvSpPr>
        <p:spPr>
          <a:xfrm>
            <a:off x="1813768" y="1836725"/>
            <a:ext cx="6050072" cy="110799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3300" dirty="0">
                <a:latin typeface="Sassoon Primary" panose="020B0503020103030203" pitchFamily="34" charset="77"/>
              </a:rPr>
              <a:t>Cò </a:t>
            </a:r>
            <a:r>
              <a:rPr lang="en-GB" sz="3300" dirty="0" err="1">
                <a:latin typeface="Sassoon Primary" panose="020B0503020103030203" pitchFamily="34" charset="77"/>
              </a:rPr>
              <a:t>aig</a:t>
            </a:r>
            <a:r>
              <a:rPr lang="en-GB" sz="3300" dirty="0">
                <a:latin typeface="Sassoon Primary" panose="020B0503020103030203" pitchFamily="34" charset="77"/>
              </a:rPr>
              <a:t> a </a:t>
            </a:r>
            <a:r>
              <a:rPr lang="en-GB" sz="3300" dirty="0" err="1">
                <a:latin typeface="Sassoon Primary" panose="020B0503020103030203" pitchFamily="34" charset="77"/>
              </a:rPr>
              <a:t>tha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</a:rPr>
              <a:t>lusan</a:t>
            </a:r>
            <a:r>
              <a:rPr lang="en-GB" sz="3300" dirty="0">
                <a:latin typeface="Sassoon Primary" panose="020B0503020103030203" pitchFamily="34" charset="77"/>
              </a:rPr>
              <a:t> a’ </a:t>
            </a:r>
            <a:r>
              <a:rPr lang="en-GB" sz="3300" dirty="0" err="1">
                <a:latin typeface="Sassoon Primary" panose="020B0503020103030203" pitchFamily="34" charset="77"/>
              </a:rPr>
              <a:t>chrom-chinn</a:t>
            </a:r>
            <a:r>
              <a:rPr lang="en-GB" sz="3300" dirty="0">
                <a:latin typeface="Sassoon Primary" panose="020B0503020103030203" pitchFamily="34" charset="77"/>
              </a:rPr>
              <a:t>?</a:t>
            </a:r>
          </a:p>
        </p:txBody>
      </p:sp>
      <p:pic>
        <p:nvPicPr>
          <p:cNvPr id="4" name="Picture 6" descr="A close up of a flower&#10;&#10;Description automatically generat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1124" y="2830898"/>
            <a:ext cx="3042476" cy="2724605"/>
          </a:xfrm>
          <a:prstGeom prst="rect">
            <a:avLst/>
          </a:prstGeom>
        </p:spPr>
      </p:pic>
      <p:pic>
        <p:nvPicPr>
          <p:cNvPr id="5" name="Online Media 4" descr="E13">
            <a:hlinkClick r:id="" action="ppaction://media"/>
            <a:extLst>
              <a:ext uri="{FF2B5EF4-FFF2-40B4-BE49-F238E27FC236}">
                <a16:creationId xmlns:a16="http://schemas.microsoft.com/office/drawing/2014/main" id="{BC85D6A2-DE05-2C48-A1E0-D4BE14EC06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51040" y="58674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A close up of a flower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949" y="4682917"/>
            <a:ext cx="1293264" cy="1158148"/>
          </a:xfrm>
          <a:prstGeom prst="rect">
            <a:avLst/>
          </a:prstGeom>
        </p:spPr>
      </p:pic>
      <p:pic>
        <p:nvPicPr>
          <p:cNvPr id="3" name="Picture 9" descr="A picture containing drawing, dog&#10;&#10;Description automatically generated"/>
          <p:cNvPicPr>
            <a:picLocks noChangeAspect="1"/>
          </p:cNvPicPr>
          <p:nvPr/>
        </p:nvPicPr>
        <p:blipFill>
          <a:blip r:embed="rId4"/>
          <a:srcRect b="11111"/>
          <a:stretch>
            <a:fillRect/>
          </a:stretch>
        </p:blipFill>
        <p:spPr>
          <a:xfrm>
            <a:off x="7349157" y="4573337"/>
            <a:ext cx="1260024" cy="1267393"/>
          </a:xfrm>
          <a:prstGeom prst="rect">
            <a:avLst/>
          </a:prstGeom>
        </p:spPr>
      </p:pic>
      <p:pic>
        <p:nvPicPr>
          <p:cNvPr id="6" name="Picture 14" descr="clothes_people.png"/>
          <p:cNvPicPr>
            <a:picLocks noChangeAspect="1"/>
          </p:cNvPicPr>
          <p:nvPr/>
        </p:nvPicPr>
        <p:blipFill>
          <a:blip r:embed="rId5"/>
          <a:srcRect r="83290"/>
          <a:stretch>
            <a:fillRect/>
          </a:stretch>
        </p:blipFill>
        <p:spPr>
          <a:xfrm>
            <a:off x="132714" y="316895"/>
            <a:ext cx="1643056" cy="4076747"/>
          </a:xfrm>
          <a:prstGeom prst="rect">
            <a:avLst/>
          </a:prstGeom>
        </p:spPr>
      </p:pic>
      <p:pic>
        <p:nvPicPr>
          <p:cNvPr id="7" name="Picture 15" descr="clothes_people.png"/>
          <p:cNvPicPr>
            <a:picLocks noChangeAspect="1"/>
          </p:cNvPicPr>
          <p:nvPr/>
        </p:nvPicPr>
        <p:blipFill>
          <a:blip r:embed="rId5"/>
          <a:srcRect l="67245" t="312" r="19278" b="-312"/>
          <a:stretch>
            <a:fillRect/>
          </a:stretch>
        </p:blipFill>
        <p:spPr>
          <a:xfrm>
            <a:off x="3831869" y="427033"/>
            <a:ext cx="1253567" cy="3856469"/>
          </a:xfrm>
          <a:prstGeom prst="rect">
            <a:avLst/>
          </a:prstGeom>
        </p:spPr>
      </p:pic>
      <p:pic>
        <p:nvPicPr>
          <p:cNvPr id="8" name="Picture 16" descr="clothes_people.png"/>
          <p:cNvPicPr>
            <a:picLocks noChangeAspect="1"/>
          </p:cNvPicPr>
          <p:nvPr/>
        </p:nvPicPr>
        <p:blipFill>
          <a:blip r:embed="rId5"/>
          <a:srcRect l="16773" t="312" r="66517" b="-312"/>
          <a:stretch>
            <a:fillRect/>
          </a:stretch>
        </p:blipFill>
        <p:spPr>
          <a:xfrm>
            <a:off x="2918375" y="2936698"/>
            <a:ext cx="1378560" cy="3492437"/>
          </a:xfrm>
          <a:prstGeom prst="rect">
            <a:avLst/>
          </a:prstGeom>
        </p:spPr>
      </p:pic>
      <p:pic>
        <p:nvPicPr>
          <p:cNvPr id="9" name="Picture 17" descr="5.jpg"/>
          <p:cNvPicPr>
            <a:picLocks noChangeAspect="1"/>
          </p:cNvPicPr>
          <p:nvPr/>
        </p:nvPicPr>
        <p:blipFill>
          <a:blip r:embed="rId6"/>
          <a:srcRect l="36442" t="20879" r="51587" b="5638"/>
          <a:stretch>
            <a:fillRect/>
          </a:stretch>
        </p:blipFill>
        <p:spPr>
          <a:xfrm>
            <a:off x="6015570" y="3183753"/>
            <a:ext cx="1378560" cy="2779168"/>
          </a:xfrm>
          <a:prstGeom prst="rect">
            <a:avLst/>
          </a:prstGeom>
        </p:spPr>
      </p:pic>
      <p:sp>
        <p:nvSpPr>
          <p:cNvPr id="10" name="TextBox 18"/>
          <p:cNvSpPr txBox="1"/>
          <p:nvPr/>
        </p:nvSpPr>
        <p:spPr>
          <a:xfrm>
            <a:off x="1775769" y="1394460"/>
            <a:ext cx="1021872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latin typeface="Sassoon Primary" panose="020B0503020103030203" pitchFamily="34" charset="77"/>
              </a:rPr>
              <a:t>Calum</a:t>
            </a:r>
          </a:p>
        </p:txBody>
      </p:sp>
      <p:sp>
        <p:nvSpPr>
          <p:cNvPr id="11" name="TextBox 19"/>
          <p:cNvSpPr txBox="1"/>
          <p:nvPr/>
        </p:nvSpPr>
        <p:spPr>
          <a:xfrm>
            <a:off x="5100078" y="1381691"/>
            <a:ext cx="1021872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 err="1">
                <a:latin typeface="Sassoon Primary" panose="020B0503020103030203" pitchFamily="34" charset="77"/>
              </a:rPr>
              <a:t>Màiri</a:t>
            </a:r>
          </a:p>
        </p:txBody>
      </p:sp>
      <p:sp>
        <p:nvSpPr>
          <p:cNvPr id="12" name="TextBox 20"/>
          <p:cNvSpPr txBox="1"/>
          <p:nvPr/>
        </p:nvSpPr>
        <p:spPr>
          <a:xfrm>
            <a:off x="2453308" y="3904125"/>
            <a:ext cx="1021872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latin typeface="Sassoon Primary" panose="020B0503020103030203" pitchFamily="34" charset="77"/>
              </a:rPr>
              <a:t>Anna</a:t>
            </a:r>
          </a:p>
        </p:txBody>
      </p:sp>
      <p:sp>
        <p:nvSpPr>
          <p:cNvPr id="13" name="TextBox 21"/>
          <p:cNvSpPr txBox="1"/>
          <p:nvPr/>
        </p:nvSpPr>
        <p:spPr>
          <a:xfrm>
            <a:off x="7386660" y="3752815"/>
            <a:ext cx="1021872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 err="1">
                <a:latin typeface="Sassoon Primary" panose="020B0503020103030203" pitchFamily="34" charset="77"/>
              </a:rPr>
              <a:t>Pòl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BA6746F-88DE-6844-A81C-42C2A432AB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6740" y="2096116"/>
            <a:ext cx="1174465" cy="16373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981ADEE-87FD-5B43-B826-C50B7F9B7C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0944" y="2398519"/>
            <a:ext cx="1138162" cy="13522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4999"/>
                <a:lumMod val="110000"/>
              </a:schemeClr>
            </a:gs>
            <a:gs pos="50000">
              <a:schemeClr val="phClr">
                <a:tint val="73000"/>
                <a:satMod val="103000"/>
                <a:lumMod val="104999"/>
              </a:schemeClr>
            </a:gs>
            <a:gs pos="100000">
              <a:schemeClr val="phClr">
                <a:tint val="81000"/>
                <a:satMod val="109000"/>
                <a:lumMod val="104999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>
          <a:solidFill>
            <a:schemeClr val="phClr"/>
          </a:solidFill>
          <a:prstDash val="solid"/>
          <a:miter lim="800000"/>
        </a:ln>
        <a:ln w="12700" cap="flat">
          <a:solidFill>
            <a:schemeClr val="phClr"/>
          </a:solidFill>
          <a:prstDash val="solid"/>
          <a:miter lim="800000"/>
        </a:ln>
        <a:ln w="19050" cap="flat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4999"/>
                <a:lumMod val="110000"/>
              </a:schemeClr>
            </a:gs>
            <a:gs pos="50000">
              <a:schemeClr val="phClr">
                <a:tint val="73000"/>
                <a:satMod val="103000"/>
                <a:lumMod val="104999"/>
              </a:schemeClr>
            </a:gs>
            <a:gs pos="100000">
              <a:schemeClr val="phClr">
                <a:tint val="81000"/>
                <a:satMod val="109000"/>
                <a:lumMod val="104999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>
          <a:solidFill>
            <a:schemeClr val="phClr"/>
          </a:solidFill>
          <a:prstDash val="solid"/>
          <a:miter lim="800000"/>
        </a:ln>
        <a:ln w="12700" cap="flat">
          <a:solidFill>
            <a:schemeClr val="phClr"/>
          </a:solidFill>
          <a:prstDash val="solid"/>
          <a:miter lim="800000"/>
        </a:ln>
        <a:ln w="19050" cap="flat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119</Words>
  <Application>Microsoft Macintosh PowerPoint</Application>
  <PresentationFormat>On-screen Show (4:3)</PresentationFormat>
  <Paragraphs>39</Paragraphs>
  <Slides>13</Slides>
  <Notes>13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Arial</vt:lpstr>
      <vt:lpstr>Sassoon Primary</vt:lpstr>
      <vt:lpstr>Calibri Light</vt:lpstr>
      <vt:lpstr>Office Theme</vt:lpstr>
      <vt:lpstr>PowerPoint Presentation</vt:lpstr>
      <vt:lpstr>  Cò aig a tha Coineanach na Càisge? </vt:lpstr>
      <vt:lpstr>PowerPoint Presentation</vt:lpstr>
      <vt:lpstr>Tha Coineanach na Càisge aig Calum. </vt:lpstr>
      <vt:lpstr>Cò aig a tha uighean ann am basgaid?</vt:lpstr>
      <vt:lpstr>PowerPoint Presentation</vt:lpstr>
      <vt:lpstr>Tha uighean ann am basgaid aig Màiri.</vt:lpstr>
      <vt:lpstr> </vt:lpstr>
      <vt:lpstr>PowerPoint Presentation</vt:lpstr>
      <vt:lpstr> </vt:lpstr>
      <vt:lpstr>Cò aig a tha uan? </vt:lpstr>
      <vt:lpstr>PowerPoint Presentation</vt:lpstr>
      <vt:lpstr>Tha uan aig Pòl. 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Anne McCormack</cp:lastModifiedBy>
  <cp:revision>4</cp:revision>
  <dcterms:created xsi:type="dcterms:W3CDTF">2020-02-12T02:36:17Z</dcterms:created>
  <dcterms:modified xsi:type="dcterms:W3CDTF">2020-02-25T16:09:40Z</dcterms:modified>
</cp:coreProperties>
</file>