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boots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boots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keep me dry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keep me warm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rain comes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put them 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shiny boots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lovely boots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9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4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7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7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6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1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6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2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38789-2660-D948-A1EF-510C0E1085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9371D-DF64-534D-8168-CABE90ABBD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787FF-8AF2-C148-AE95-D659A35D9EC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0891" y="1982359"/>
            <a:ext cx="4572000" cy="2277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bòtannan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agamsa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Bòtannan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dearg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Cumaidh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tioram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Cumaidh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blàth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1E6027-9E54-5D4A-B71D-D1CD56B73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85" y="1668518"/>
            <a:ext cx="2679700" cy="3352800"/>
          </a:xfrm>
          <a:prstGeom prst="rect">
            <a:avLst/>
          </a:prstGeom>
        </p:spPr>
      </p:pic>
      <p:pic>
        <p:nvPicPr>
          <p:cNvPr id="3" name="Online Media 2" descr="botannan-dearg-dtt-24.mp3">
            <a:hlinkClick r:id="" action="ppaction://media"/>
            <a:extLst>
              <a:ext uri="{FF2B5EF4-FFF2-40B4-BE49-F238E27FC236}">
                <a16:creationId xmlns:a16="http://schemas.microsoft.com/office/drawing/2014/main" id="{689BB7FC-9AB4-BE49-969A-73B089CD8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29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1282" y="2064049"/>
            <a:ext cx="4572000" cy="2277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 thig an t-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Cuiridh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bhòtannan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gleansach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bhòtannan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brèagha</a:t>
            </a:r>
            <a:r>
              <a:rPr lang="en-GB" sz="30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A4FDC-C73D-8345-805D-D0EEC401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85" y="1668518"/>
            <a:ext cx="2679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65</Words>
  <Application>Microsoft Macintosh PowerPoint</Application>
  <PresentationFormat>On-screen Show (4:3)</PresentationFormat>
  <Paragraphs>18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Sassoon Primary</vt:lpstr>
      <vt:lpstr>Calibri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9</cp:revision>
  <dcterms:created xsi:type="dcterms:W3CDTF">2019-01-16T14:02:51Z</dcterms:created>
  <dcterms:modified xsi:type="dcterms:W3CDTF">2020-01-28T10:58:39Z</dcterms:modified>
</cp:coreProperties>
</file>