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12192000" cy="6858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Sassoon Primary" panose="020B0503020103030203" pitchFamily="34" charset="77"/>
      <p:regular r:id="rId17"/>
      <p:bold r:id="rId18"/>
    </p:embeddedFont>
  </p:embeddedFontLst>
  <p:defaultTextStyle>
    <a:defPPr>
      <a:defRPr lang="en-US"/>
    </a:defPPr>
    <a:lvl1pPr marL="0" lvl="0" algn="l" rtl="0">
      <a:defRPr lang="en-US" sz="1800" dirty="0">
        <a:solidFill>
          <a:schemeClr val="tx1"/>
        </a:solidFill>
        <a:latin typeface="+mn-lt"/>
      </a:defRPr>
    </a:lvl1pPr>
    <a:lvl2pPr marL="457200" lvl="1" algn="l" rtl="0">
      <a:defRPr lang="en-US" sz="1800" dirty="0">
        <a:solidFill>
          <a:schemeClr val="tx1"/>
        </a:solidFill>
        <a:latin typeface="+mn-lt"/>
      </a:defRPr>
    </a:lvl2pPr>
    <a:lvl3pPr marL="914400" lvl="2" algn="l" rtl="0">
      <a:defRPr lang="en-US" sz="1800" dirty="0">
        <a:solidFill>
          <a:schemeClr val="tx1"/>
        </a:solidFill>
        <a:latin typeface="+mn-lt"/>
      </a:defRPr>
    </a:lvl3pPr>
    <a:lvl4pPr marL="1371600" lvl="3" algn="l" rtl="0">
      <a:defRPr lang="en-US" sz="1800" dirty="0">
        <a:solidFill>
          <a:schemeClr val="tx1"/>
        </a:solidFill>
        <a:latin typeface="+mn-lt"/>
      </a:defRPr>
    </a:lvl4pPr>
    <a:lvl5pPr marL="1828800" lvl="4" algn="l" rtl="0">
      <a:defRPr lang="en-US" sz="1800" dirty="0">
        <a:solidFill>
          <a:schemeClr val="tx1"/>
        </a:solidFill>
        <a:latin typeface="+mn-lt"/>
      </a:defRPr>
    </a:lvl5pPr>
    <a:lvl6pPr marL="2286000" lvl="5" algn="l" rtl="0">
      <a:defRPr lang="en-US" sz="1800" dirty="0">
        <a:solidFill>
          <a:schemeClr val="tx1"/>
        </a:solidFill>
        <a:latin typeface="+mn-lt"/>
      </a:defRPr>
    </a:lvl6pPr>
    <a:lvl7pPr marL="2743200" lvl="6" algn="l" rtl="0">
      <a:defRPr lang="en-US" sz="1800" dirty="0">
        <a:solidFill>
          <a:schemeClr val="tx1"/>
        </a:solidFill>
        <a:latin typeface="+mn-lt"/>
      </a:defRPr>
    </a:lvl7pPr>
    <a:lvl8pPr marL="3200400" lvl="7" algn="l" rtl="0">
      <a:defRPr lang="en-US" sz="1800" dirty="0">
        <a:solidFill>
          <a:schemeClr val="tx1"/>
        </a:solidFill>
        <a:latin typeface="+mn-lt"/>
      </a:defRPr>
    </a:lvl8pPr>
    <a:lvl9pPr marL="3657600" lvl="8" algn="l" rtl="0">
      <a:defRPr lang="en-US" sz="1800" dirty="0">
        <a:solidFill>
          <a:schemeClr val="tx1"/>
        </a:solidFill>
        <a:latin typeface="+mn-lt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2/27/20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 Easter time.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The Easter Bunny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Chocolate eggs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daffodils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lambs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A hill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A church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r>
              <a:rPr lang="en-US" dirty="0"/>
              <a:t>A cross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vert="horz" rtlCol="0" anchor="b"/>
          <a:lstStyle>
            <a:lvl1pPr lvl="0" algn="ctr">
              <a:defRPr lang="en-US" sz="45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vert="horz" rtlCol="0"/>
          <a:lstStyle>
            <a:lvl1pPr marL="0" lvl="0" indent="0" algn="ctr">
              <a:buNone/>
              <a:defRPr lang="en-US" sz="1800" dirty="0"/>
            </a:lvl1pPr>
            <a:lvl2pPr marL="342900" lvl="1" indent="0" algn="ctr">
              <a:buNone/>
              <a:defRPr lang="en-US" sz="1500" dirty="0"/>
            </a:lvl2pPr>
            <a:lvl3pPr marL="685800" lvl="2" indent="0" algn="ctr">
              <a:buNone/>
              <a:defRPr lang="en-US" sz="1350" dirty="0"/>
            </a:lvl3pPr>
            <a:lvl4pPr marL="1028700" lvl="3" indent="0" algn="ctr">
              <a:buNone/>
              <a:defRPr lang="en-US" sz="1200" dirty="0"/>
            </a:lvl4pPr>
            <a:lvl5pPr marL="1371600" lvl="4" indent="0" algn="ctr">
              <a:buNone/>
              <a:defRPr lang="en-US" sz="1200" dirty="0"/>
            </a:lvl5pPr>
            <a:lvl6pPr marL="1714500" lvl="5" indent="0" algn="ctr">
              <a:buNone/>
              <a:defRPr lang="en-US" sz="1200" dirty="0"/>
            </a:lvl6pPr>
            <a:lvl7pPr marL="2057400" lvl="6" indent="0" algn="ctr">
              <a:buNone/>
              <a:defRPr lang="en-US" sz="1200" dirty="0"/>
            </a:lvl7pPr>
            <a:lvl8pPr marL="2400300" lvl="7" indent="0" algn="ctr">
              <a:buNone/>
              <a:defRPr lang="en-US" sz="1200" dirty="0"/>
            </a:lvl8pPr>
            <a:lvl9pPr marL="2743200" lvl="8" indent="0" algn="ctr">
              <a:buNone/>
              <a:defRPr lang="en-US" sz="1200" dirty="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753D9F70-BD89-4593-A219-102864103520}" type="datetime1">
              <a:t>2/27/20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02487993-0DEC-4AE8-A217-3BC3B5DFD77C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0EEC3240-235D-4CA5-815D-337F0859A29D}" type="datetime1">
              <a:t>2/27/20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D79163DE-5DF5-4155-A485-07AEFA40F332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B79D8C57-10EB-4E8C-91B0-60A7AFD03572}" type="datetime1">
              <a:t>2/27/20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FD48011B-CE22-4A6A-A4A1-C2D7A27471D5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EBB29A52-392E-43F6-B4B6-7CA5F226DFDC}" type="datetime1">
              <a:t>2/27/20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FD3DDCC5-9296-4C30-915A-BFC1F484AA66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  <a:prstGeom prst="rect">
            <a:avLst/>
          </a:prstGeom>
        </p:spPr>
        <p:txBody>
          <a:bodyPr vert="horz" rtlCol="0" anchor="b"/>
          <a:lstStyle>
            <a:lvl1pPr lvl="0">
              <a:defRPr lang="en-US" sz="45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1800" dirty="0">
                <a:solidFill>
                  <a:schemeClr val="tx1">
                    <a:tint val="75000"/>
                  </a:schemeClr>
                </a:solidFill>
              </a:defRPr>
            </a:lvl1pPr>
            <a:lvl2pPr marL="342900" lvl="1" indent="0">
              <a:buNone/>
              <a:defRPr lang="en-US" sz="1500" dirty="0">
                <a:solidFill>
                  <a:schemeClr val="tx1">
                    <a:tint val="75000"/>
                  </a:schemeClr>
                </a:solidFill>
              </a:defRPr>
            </a:lvl2pPr>
            <a:lvl3pPr marL="685800" lvl="2" indent="0">
              <a:buNone/>
              <a:defRPr lang="en-US" sz="1350" dirty="0">
                <a:solidFill>
                  <a:schemeClr val="tx1">
                    <a:tint val="75000"/>
                  </a:schemeClr>
                </a:solidFill>
              </a:defRPr>
            </a:lvl3pPr>
            <a:lvl4pPr marL="1028700" lvl="3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4pPr>
            <a:lvl5pPr marL="1371600" lvl="4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5pPr>
            <a:lvl6pPr marL="1714500" lvl="5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6pPr>
            <a:lvl7pPr marL="2057400" lvl="6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7pPr>
            <a:lvl8pPr marL="2400300" lvl="7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8pPr>
            <a:lvl9pPr marL="2743200" lvl="8" indent="0">
              <a:buNone/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CC6F8641-9E92-47E9-B4A2-7C03EF7CD613}" type="datetime1">
              <a:t>2/27/20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F3058FBE-A003-4300-A6A7-C8981B9E8526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7ED9940D-314E-4895-93D4-445C34E27DAA}" type="datetime1">
              <a:t>2/27/20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59F5FC11-41DE-4D40-93E0-009D22687F69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vert="horz" rtlCol="0" anchor="b"/>
          <a:lstStyle>
            <a:lvl1pPr marL="0" lvl="0" indent="0">
              <a:buNone/>
              <a:defRPr lang="en-US" sz="1800" b="1" dirty="0">
                <a:latin typeface="+mn-lt"/>
              </a:defRPr>
            </a:lvl1pPr>
            <a:lvl2pPr marL="342900" lvl="1" indent="0">
              <a:buNone/>
              <a:defRPr lang="en-US" sz="1500" b="1" dirty="0">
                <a:latin typeface="+mn-lt"/>
              </a:defRPr>
            </a:lvl2pPr>
            <a:lvl3pPr marL="685800" lvl="2" indent="0">
              <a:buNone/>
              <a:defRPr lang="en-US" sz="1350" b="1" dirty="0">
                <a:latin typeface="+mn-lt"/>
              </a:defRPr>
            </a:lvl3pPr>
            <a:lvl4pPr marL="1028700" lvl="3" indent="0">
              <a:buNone/>
              <a:defRPr lang="en-US" sz="1200" b="1" dirty="0">
                <a:latin typeface="+mn-lt"/>
              </a:defRPr>
            </a:lvl4pPr>
            <a:lvl5pPr marL="1371600" lvl="4" indent="0">
              <a:buNone/>
              <a:defRPr lang="en-US" sz="1200" b="1" dirty="0">
                <a:latin typeface="+mn-lt"/>
              </a:defRPr>
            </a:lvl5pPr>
            <a:lvl6pPr marL="1714500" lvl="5" indent="0">
              <a:buNone/>
              <a:defRPr lang="en-US" sz="1200" b="1" dirty="0">
                <a:latin typeface="+mn-lt"/>
              </a:defRPr>
            </a:lvl6pPr>
            <a:lvl7pPr marL="2057400" lvl="6" indent="0">
              <a:buNone/>
              <a:defRPr lang="en-US" sz="1200" b="1" dirty="0">
                <a:latin typeface="+mn-lt"/>
              </a:defRPr>
            </a:lvl7pPr>
            <a:lvl8pPr marL="2400300" lvl="7" indent="0">
              <a:buNone/>
              <a:defRPr lang="en-US" sz="1200" b="1" dirty="0">
                <a:latin typeface="+mn-lt"/>
              </a:defRPr>
            </a:lvl8pPr>
            <a:lvl9pPr marL="2743200" lvl="8" indent="0">
              <a:buNone/>
              <a:defRPr lang="en-US" sz="12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4629151" y="1681163"/>
            <a:ext cx="3887390" cy="823912"/>
          </a:xfrm>
          <a:prstGeom prst="rect">
            <a:avLst/>
          </a:prstGeom>
        </p:spPr>
        <p:txBody>
          <a:bodyPr vert="horz" rtlCol="0" anchor="b"/>
          <a:lstStyle>
            <a:lvl1pPr marL="0" lvl="0" indent="0">
              <a:buNone/>
              <a:defRPr lang="en-US" sz="1800" b="1" dirty="0">
                <a:latin typeface="+mn-lt"/>
              </a:defRPr>
            </a:lvl1pPr>
            <a:lvl2pPr marL="342900" lvl="1" indent="0">
              <a:buNone/>
              <a:defRPr lang="en-US" sz="1500" b="1" dirty="0">
                <a:latin typeface="+mn-lt"/>
              </a:defRPr>
            </a:lvl2pPr>
            <a:lvl3pPr marL="685800" lvl="2" indent="0">
              <a:buNone/>
              <a:defRPr lang="en-US" sz="1350" b="1" dirty="0">
                <a:latin typeface="+mn-lt"/>
              </a:defRPr>
            </a:lvl3pPr>
            <a:lvl4pPr marL="1028700" lvl="3" indent="0">
              <a:buNone/>
              <a:defRPr lang="en-US" sz="1200" b="1" dirty="0">
                <a:latin typeface="+mn-lt"/>
              </a:defRPr>
            </a:lvl4pPr>
            <a:lvl5pPr marL="1371600" lvl="4" indent="0">
              <a:buNone/>
              <a:defRPr lang="en-US" sz="1200" b="1" dirty="0">
                <a:latin typeface="+mn-lt"/>
              </a:defRPr>
            </a:lvl5pPr>
            <a:lvl6pPr marL="1714500" lvl="5" indent="0">
              <a:buNone/>
              <a:defRPr lang="en-US" sz="1200" b="1" dirty="0">
                <a:latin typeface="+mn-lt"/>
              </a:defRPr>
            </a:lvl6pPr>
            <a:lvl7pPr marL="2057400" lvl="6" indent="0">
              <a:buNone/>
              <a:defRPr lang="en-US" sz="1200" b="1" dirty="0">
                <a:latin typeface="+mn-lt"/>
              </a:defRPr>
            </a:lvl7pPr>
            <a:lvl8pPr marL="2400300" lvl="7" indent="0">
              <a:buNone/>
              <a:defRPr lang="en-US" sz="1200" b="1" dirty="0">
                <a:latin typeface="+mn-lt"/>
              </a:defRPr>
            </a:lvl8pPr>
            <a:lvl9pPr marL="2743200" lvl="8" indent="0">
              <a:buNone/>
              <a:defRPr lang="en-US" sz="1200" b="1" dirty="0"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/>
          </p:nvPr>
        </p:nvSpPr>
        <p:spPr>
          <a:xfrm>
            <a:off x="4629151" y="2505075"/>
            <a:ext cx="3887390" cy="3684588"/>
          </a:xfrm>
          <a:prstGeom prst="rect">
            <a:avLst/>
          </a:prstGeom>
        </p:spPr>
        <p:txBody>
          <a:bodyPr vert="horz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653FEAFF-D19B-41D0-9B62-817616D15D7A}" type="datetime1">
              <a:t>2/27/20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6BB878AA-ACA3-4ACF-A625-DC320B555031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rtlCol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9AC0BD54-5F23-4B4E-A69E-B75571658DD1}" type="datetime1">
              <a:t>2/27/20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E8EE9D7B-CFDE-4707-8D7C-E1807DA66B3C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B6EB74BB-7131-46DC-B596-411A3BFCE30F}" type="datetime1">
              <a:t>2/27/20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E1BA5236-9750-496C-90FB-A998B47FEDD0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vert="horz" rtlCol="0" anchor="b"/>
          <a:lstStyle>
            <a:lvl1pPr lvl="0">
              <a:defRPr lang="en-US" sz="24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4629150" cy="4873625"/>
          </a:xfrm>
          <a:prstGeom prst="rect">
            <a:avLst/>
          </a:prstGeom>
        </p:spPr>
        <p:txBody>
          <a:bodyPr vert="horz" rtlCol="0"/>
          <a:lstStyle>
            <a:lvl1pPr lvl="0">
              <a:defRPr lang="en-US" sz="2400" dirty="0"/>
            </a:lvl1pPr>
            <a:lvl2pPr lvl="1">
              <a:defRPr lang="en-US" sz="2100" dirty="0"/>
            </a:lvl2pPr>
            <a:lvl3pPr lvl="2">
              <a:defRPr lang="en-US" sz="1800" dirty="0"/>
            </a:lvl3pPr>
            <a:lvl4pPr lvl="3">
              <a:defRPr lang="en-US" sz="1500" dirty="0"/>
            </a:lvl4pPr>
            <a:lvl5pPr lvl="4">
              <a:defRPr lang="en-US" sz="1500" dirty="0"/>
            </a:lvl5pPr>
            <a:lvl6pPr lvl="5">
              <a:defRPr lang="en-US" sz="1500" dirty="0"/>
            </a:lvl6pPr>
            <a:lvl7pPr lvl="6">
              <a:defRPr lang="en-US" sz="1500" dirty="0"/>
            </a:lvl7pPr>
            <a:lvl8pPr lvl="7">
              <a:defRPr lang="en-US" sz="1500" dirty="0"/>
            </a:lvl8pPr>
            <a:lvl9pPr lvl="8">
              <a:defRPr lang="en-US" sz="1500" dirty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29841" y="2057401"/>
            <a:ext cx="2949178" cy="3811587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1200" dirty="0"/>
            </a:lvl1pPr>
            <a:lvl2pPr marL="342900" lvl="1" indent="0">
              <a:buNone/>
              <a:defRPr lang="en-US" sz="1050" dirty="0"/>
            </a:lvl2pPr>
            <a:lvl3pPr marL="685800" lvl="2" indent="0">
              <a:buNone/>
              <a:defRPr lang="en-US" sz="900" dirty="0"/>
            </a:lvl3pPr>
            <a:lvl4pPr marL="1028700" lvl="3" indent="0">
              <a:buNone/>
              <a:defRPr lang="en-US" sz="750" dirty="0"/>
            </a:lvl4pPr>
            <a:lvl5pPr marL="1371600" lvl="4" indent="0">
              <a:buNone/>
              <a:defRPr lang="en-US" sz="750" dirty="0"/>
            </a:lvl5pPr>
            <a:lvl6pPr marL="1714500" lvl="5" indent="0">
              <a:buNone/>
              <a:defRPr lang="en-US" sz="750" dirty="0"/>
            </a:lvl6pPr>
            <a:lvl7pPr marL="2057400" lvl="6" indent="0">
              <a:buNone/>
              <a:defRPr lang="en-US" sz="750" dirty="0"/>
            </a:lvl7pPr>
            <a:lvl8pPr marL="2400300" lvl="7" indent="0">
              <a:buNone/>
              <a:defRPr lang="en-US" sz="750" dirty="0"/>
            </a:lvl8pPr>
            <a:lvl9pPr marL="2743200" lvl="8" indent="0">
              <a:buNone/>
              <a:defRPr lang="en-US" sz="750" dirty="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590848B4-6694-4202-8388-8EB8366FE03C}" type="datetime1">
              <a:t>2/27/20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17A9BEC8-FD59-42C4-8077-6099048CA032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vert="horz" rtlCol="0" anchor="b"/>
          <a:lstStyle>
            <a:lvl1pPr lvl="0">
              <a:defRPr lang="en-US" sz="24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0" y="987426"/>
            <a:ext cx="4629150" cy="4873625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2400" dirty="0"/>
            </a:lvl1pPr>
            <a:lvl2pPr marL="342900" lvl="1" indent="0">
              <a:buNone/>
              <a:defRPr lang="en-US" sz="2100" dirty="0"/>
            </a:lvl2pPr>
            <a:lvl3pPr marL="685800" lvl="2" indent="0">
              <a:buNone/>
              <a:defRPr lang="en-US" sz="1800" dirty="0"/>
            </a:lvl3pPr>
            <a:lvl4pPr marL="1028700" lvl="3" indent="0">
              <a:buNone/>
              <a:defRPr lang="en-US" sz="1500" dirty="0"/>
            </a:lvl4pPr>
            <a:lvl5pPr marL="1371600" lvl="4" indent="0">
              <a:buNone/>
              <a:defRPr lang="en-US" sz="1500" dirty="0"/>
            </a:lvl5pPr>
            <a:lvl6pPr marL="1714500" lvl="5" indent="0">
              <a:buNone/>
              <a:defRPr lang="en-US" sz="1500" dirty="0"/>
            </a:lvl6pPr>
            <a:lvl7pPr marL="2057400" lvl="6" indent="0">
              <a:buNone/>
              <a:defRPr lang="en-US" sz="1500" dirty="0"/>
            </a:lvl7pPr>
            <a:lvl8pPr marL="2400300" lvl="7" indent="0">
              <a:buNone/>
              <a:defRPr lang="en-US" sz="1500" dirty="0"/>
            </a:lvl8pPr>
            <a:lvl9pPr marL="2743200" lvl="8" indent="0">
              <a:buNone/>
              <a:defRPr lang="en-US" sz="1500" dirty="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29841" y="2057401"/>
            <a:ext cx="2949178" cy="3811587"/>
          </a:xfrm>
          <a:prstGeom prst="rect">
            <a:avLst/>
          </a:prstGeom>
        </p:spPr>
        <p:txBody>
          <a:bodyPr vert="horz" rtlCol="0"/>
          <a:lstStyle>
            <a:lvl1pPr marL="0" lvl="0" indent="0">
              <a:buNone/>
              <a:defRPr lang="en-US" sz="1200" dirty="0"/>
            </a:lvl1pPr>
            <a:lvl2pPr marL="342900" lvl="1" indent="0">
              <a:buNone/>
              <a:defRPr lang="en-US" sz="1050" dirty="0"/>
            </a:lvl2pPr>
            <a:lvl3pPr marL="685800" lvl="2" indent="0">
              <a:buNone/>
              <a:defRPr lang="en-US" sz="900" dirty="0"/>
            </a:lvl3pPr>
            <a:lvl4pPr marL="1028700" lvl="3" indent="0">
              <a:buNone/>
              <a:defRPr lang="en-US" sz="750" dirty="0"/>
            </a:lvl4pPr>
            <a:lvl5pPr marL="1371600" lvl="4" indent="0">
              <a:buNone/>
              <a:defRPr lang="en-US" sz="750" dirty="0"/>
            </a:lvl5pPr>
            <a:lvl6pPr marL="1714500" lvl="5" indent="0">
              <a:buNone/>
              <a:defRPr lang="en-US" sz="750" dirty="0"/>
            </a:lvl6pPr>
            <a:lvl7pPr marL="2057400" lvl="6" indent="0">
              <a:buNone/>
              <a:defRPr lang="en-US" sz="750" dirty="0"/>
            </a:lvl7pPr>
            <a:lvl8pPr marL="2400300" lvl="7" indent="0">
              <a:buNone/>
              <a:defRPr lang="en-US" sz="750" dirty="0"/>
            </a:lvl8pPr>
            <a:lvl9pPr marL="2743200" lvl="8" indent="0">
              <a:buNone/>
              <a:defRPr lang="en-US" sz="750" dirty="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32432260-8384-4039-96AE-58777463783D}" type="datetime1">
              <a:t>2/27/20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rtlCol="0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rtlCol="0"/>
          <a:lstStyle/>
          <a:p>
            <a:fld id="{4145E565-A203-4928-A0CF-83791C345BFF}" type="slidenum"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Master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4278F1-D8BF-7A4E-91A2-D82D99B8DE5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51D564-DF75-AA42-AA7B-9471FDEE6A3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060488-F7D4-2E46-8B13-A37010BBE66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1" y="5970531"/>
            <a:ext cx="8371840" cy="6907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l" rtl="0">
        <a:lnSpc>
          <a:spcPct val="90000"/>
        </a:lnSpc>
        <a:spcBef>
          <a:spcPct val="0"/>
        </a:spcBef>
        <a:buNone/>
        <a:defRPr lang="en-US" sz="3300" dirty="0">
          <a:solidFill>
            <a:schemeClr val="tx1"/>
          </a:solidFill>
          <a:latin typeface="+mj-lt"/>
        </a:defRPr>
      </a:lvl1pPr>
    </p:titleStyle>
    <p:bodyStyle>
      <a:lvl1pPr marL="171450" lvl="0" indent="-171450" algn="l" rtl="0">
        <a:lnSpc>
          <a:spcPct val="90000"/>
        </a:lnSpc>
        <a:spcBef>
          <a:spcPts val="750"/>
        </a:spcBef>
        <a:buFont typeface="Arial"/>
        <a:buChar char="•"/>
        <a:defRPr lang="en-US" sz="2100" dirty="0">
          <a:solidFill>
            <a:schemeClr val="tx1"/>
          </a:solidFill>
          <a:latin typeface="+mn-lt"/>
        </a:defRPr>
      </a:lvl1pPr>
      <a:lvl2pPr marL="514350" lvl="1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2pPr>
      <a:lvl3pPr marL="857250" lvl="2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500" dirty="0">
          <a:solidFill>
            <a:schemeClr val="tx1"/>
          </a:solidFill>
          <a:latin typeface="+mn-lt"/>
        </a:defRPr>
      </a:lvl3pPr>
      <a:lvl4pPr marL="1200150" lvl="3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4pPr>
      <a:lvl5pPr marL="1543050" lvl="4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5pPr>
      <a:lvl6pPr marL="1885950" lvl="5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6pPr>
      <a:lvl7pPr marL="2228850" lvl="6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7pPr>
      <a:lvl8pPr marL="2571750" lvl="7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8pPr>
      <a:lvl9pPr marL="2914650" lvl="8" indent="-171450" algn="l" rtl="0">
        <a:lnSpc>
          <a:spcPct val="90000"/>
        </a:lnSpc>
        <a:spcBef>
          <a:spcPts val="375"/>
        </a:spcBef>
        <a:buFont typeface="Arial"/>
        <a:buChar char="•"/>
        <a:defRPr lang="en-US" sz="1350" dirty="0">
          <a:solidFill>
            <a:schemeClr val="tx1"/>
          </a:solidFill>
          <a:latin typeface="+mn-lt"/>
        </a:defRPr>
      </a:lvl9pPr>
    </p:bodyStyle>
    <p:otherStyle>
      <a:lvl1pPr marL="0" lvl="0" algn="l" rtl="0">
        <a:defRPr lang="en-US" sz="1350" dirty="0">
          <a:solidFill>
            <a:schemeClr val="tx1"/>
          </a:solidFill>
          <a:latin typeface="+mn-lt"/>
        </a:defRPr>
      </a:lvl1pPr>
      <a:lvl2pPr marL="342900" lvl="1" algn="l" rtl="0">
        <a:defRPr lang="en-US" sz="1350" dirty="0">
          <a:solidFill>
            <a:schemeClr val="tx1"/>
          </a:solidFill>
          <a:latin typeface="+mn-lt"/>
        </a:defRPr>
      </a:lvl2pPr>
      <a:lvl3pPr marL="685800" lvl="2" algn="l" rtl="0">
        <a:defRPr lang="en-US" sz="1350" dirty="0">
          <a:solidFill>
            <a:schemeClr val="tx1"/>
          </a:solidFill>
          <a:latin typeface="+mn-lt"/>
        </a:defRPr>
      </a:lvl3pPr>
      <a:lvl4pPr marL="1028700" lvl="3" algn="l" rtl="0">
        <a:defRPr lang="en-US" sz="1350" dirty="0">
          <a:solidFill>
            <a:schemeClr val="tx1"/>
          </a:solidFill>
          <a:latin typeface="+mn-lt"/>
        </a:defRPr>
      </a:lvl4pPr>
      <a:lvl5pPr marL="1371600" lvl="4" algn="l" rtl="0">
        <a:defRPr lang="en-US" sz="1350" dirty="0">
          <a:solidFill>
            <a:schemeClr val="tx1"/>
          </a:solidFill>
          <a:latin typeface="+mn-lt"/>
        </a:defRPr>
      </a:lvl5pPr>
      <a:lvl6pPr marL="1714500" lvl="5" algn="l" rtl="0">
        <a:defRPr lang="en-US" sz="1350" dirty="0">
          <a:solidFill>
            <a:schemeClr val="tx1"/>
          </a:solidFill>
          <a:latin typeface="+mn-lt"/>
        </a:defRPr>
      </a:lvl6pPr>
      <a:lvl7pPr marL="2057400" lvl="6" algn="l" rtl="0">
        <a:defRPr lang="en-US" sz="1350" dirty="0">
          <a:solidFill>
            <a:schemeClr val="tx1"/>
          </a:solidFill>
          <a:latin typeface="+mn-lt"/>
        </a:defRPr>
      </a:lvl7pPr>
      <a:lvl8pPr marL="2400300" lvl="7" algn="l" rtl="0">
        <a:defRPr lang="en-US" sz="1350" dirty="0">
          <a:solidFill>
            <a:schemeClr val="tx1"/>
          </a:solidFill>
          <a:latin typeface="+mn-lt"/>
        </a:defRPr>
      </a:lvl8pPr>
      <a:lvl9pPr marL="2743200" lvl="8" algn="l" rtl="0">
        <a:defRPr lang="en-US" sz="1350" dirty="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em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8.em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2.emf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4.png"/><Relationship Id="rId5" Type="http://schemas.openxmlformats.org/officeDocument/2006/relationships/image" Target="../media/image14.emf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548" y="2931914"/>
            <a:ext cx="7886700" cy="994172"/>
          </a:xfrm>
        </p:spPr>
        <p:txBody>
          <a:bodyPr vert="horz" rtlCol="0">
            <a:noAutofit/>
          </a:bodyPr>
          <a:lstStyle/>
          <a:p>
            <a:pPr algn="ctr"/>
            <a:r>
              <a:rPr lang="en-US" sz="4000" dirty="0">
                <a:latin typeface="Sassoon Primary" panose="020B0503020103030203" pitchFamily="34" charset="77"/>
              </a:rPr>
              <a:t>Àm na Càisge </a:t>
            </a:r>
            <a:br>
              <a:rPr lang="en-US" sz="4000" dirty="0">
                <a:latin typeface="Sassoon Primary" panose="020B0503020103030203" pitchFamily="34" charset="77"/>
              </a:rPr>
            </a:br>
            <a:endParaRPr lang="en-US" sz="4000" dirty="0">
              <a:latin typeface="Sassoon Primary" panose="020B0503020103030203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5EBE4-C28C-F744-8FDF-7EFAD57275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381000"/>
            <a:ext cx="6246396" cy="5934076"/>
          </a:xfrm>
          <a:prstGeom prst="rect">
            <a:avLst/>
          </a:prstGeom>
        </p:spPr>
      </p:pic>
      <p:pic>
        <p:nvPicPr>
          <p:cNvPr id="3" name="Online Media 2" descr="E1">
            <a:hlinkClick r:id="" action="ppaction://media"/>
            <a:extLst>
              <a:ext uri="{FF2B5EF4-FFF2-40B4-BE49-F238E27FC236}">
                <a16:creationId xmlns:a16="http://schemas.microsoft.com/office/drawing/2014/main" id="{96934D57-B046-9C49-98B5-77768BDDBB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52322" y="590867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/>
          <a:p>
            <a:pPr algn="ctr"/>
            <a:r>
              <a:rPr lang="en-US" dirty="0">
                <a:latin typeface="Sassoon Primary" panose="020B0503020103030203" pitchFamily="34" charset="77"/>
              </a:rPr>
              <a:t>Coineanach na Càisge</a:t>
            </a:r>
            <a:br>
              <a:rPr lang="en-US" dirty="0">
                <a:latin typeface="Sassoon Primary" panose="020B0503020103030203" pitchFamily="34" charset="77"/>
              </a:rPr>
            </a:br>
            <a:endParaRPr lang="en-US" dirty="0">
              <a:latin typeface="Sassoon Primary" panose="020B0503020103030203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001E94-390D-B94E-A56F-6A5686AF02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0" y="1219200"/>
            <a:ext cx="2100943" cy="4822619"/>
          </a:xfrm>
          <a:prstGeom prst="rect">
            <a:avLst/>
          </a:prstGeom>
        </p:spPr>
      </p:pic>
      <p:pic>
        <p:nvPicPr>
          <p:cNvPr id="3" name="Online Media 2" descr="E2">
            <a:hlinkClick r:id="" action="ppaction://media"/>
            <a:extLst>
              <a:ext uri="{FF2B5EF4-FFF2-40B4-BE49-F238E27FC236}">
                <a16:creationId xmlns:a16="http://schemas.microsoft.com/office/drawing/2014/main" id="{9A637094-9F6D-4449-AE23-F1DD6D63A2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86600" y="599328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BFC57C-0DF3-D846-9A03-953A78CFF3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0569" y="2803241"/>
            <a:ext cx="4382861" cy="1708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>
            <a:normAutofit/>
          </a:bodyPr>
          <a:lstStyle/>
          <a:p>
            <a:pPr algn="ctr"/>
            <a:r>
              <a:rPr lang="en-US" dirty="0">
                <a:latin typeface="Sassoon Primary" panose="020B0503020103030203" pitchFamily="34" charset="77"/>
              </a:rPr>
              <a:t>Uighean seòclaid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BDD873-1CDE-ED44-8B4B-511B6A8E33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4350" y="3657600"/>
            <a:ext cx="5575300" cy="2026447"/>
          </a:xfrm>
          <a:prstGeom prst="rect">
            <a:avLst/>
          </a:prstGeom>
        </p:spPr>
      </p:pic>
      <p:pic>
        <p:nvPicPr>
          <p:cNvPr id="3" name="Online Media 2" descr="E3">
            <a:hlinkClick r:id="" action="ppaction://media"/>
            <a:extLst>
              <a:ext uri="{FF2B5EF4-FFF2-40B4-BE49-F238E27FC236}">
                <a16:creationId xmlns:a16="http://schemas.microsoft.com/office/drawing/2014/main" id="{1B3706FF-A3C2-FE43-A2B0-4C730A3F3A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62800" y="5867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/>
          <a:p>
            <a:pPr algn="ctr"/>
            <a:br>
              <a:rPr lang="en-US" dirty="0"/>
            </a:br>
            <a:endParaRPr lang="en-US" dirty="0"/>
          </a:p>
        </p:txBody>
      </p:sp>
      <p:sp>
        <p:nvSpPr>
          <p:cNvPr id="4" name="TextBox 5"/>
          <p:cNvSpPr txBox="1"/>
          <p:nvPr/>
        </p:nvSpPr>
        <p:spPr>
          <a:xfrm>
            <a:off x="2179529" y="1693362"/>
            <a:ext cx="4781811" cy="6001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3300" dirty="0" err="1">
                <a:latin typeface="Sassoon Primary" panose="020B0503020103030203" pitchFamily="34" charset="77"/>
              </a:rPr>
              <a:t>lusan</a:t>
            </a:r>
            <a:r>
              <a:rPr lang="en-GB" sz="3300" dirty="0">
                <a:latin typeface="Sassoon Primary" panose="020B0503020103030203" pitchFamily="34" charset="77"/>
              </a:rPr>
              <a:t> a’ </a:t>
            </a:r>
            <a:r>
              <a:rPr lang="en-GB" sz="3300" dirty="0" err="1">
                <a:latin typeface="Sassoon Primary" panose="020B0503020103030203" pitchFamily="34" charset="77"/>
              </a:rPr>
              <a:t>chrom-chinn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DE173-1CC8-F84E-B9C1-42E305CE1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133600"/>
            <a:ext cx="1944007" cy="21689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B6426C-44F7-8243-9950-A905C9B85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3657600"/>
            <a:ext cx="1944007" cy="21689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2E2740-1FCF-F746-9850-1A7BA1145D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2322078"/>
            <a:ext cx="1944007" cy="21689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E1A502-9EA7-5D43-B175-1F05522F74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9529" y="3962400"/>
            <a:ext cx="1524463" cy="17008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96E23-6541-B946-8A0E-8C4B569EE6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9915" y="4742066"/>
            <a:ext cx="1317171" cy="1469571"/>
          </a:xfrm>
          <a:prstGeom prst="rect">
            <a:avLst/>
          </a:prstGeom>
        </p:spPr>
      </p:pic>
      <p:pic>
        <p:nvPicPr>
          <p:cNvPr id="3" name="Online Media 2" descr="E4">
            <a:hlinkClick r:id="" action="ppaction://media"/>
            <a:extLst>
              <a:ext uri="{FF2B5EF4-FFF2-40B4-BE49-F238E27FC236}">
                <a16:creationId xmlns:a16="http://schemas.microsoft.com/office/drawing/2014/main" id="{E85BA7F0-AA17-C745-9BB8-019B05716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20403" y="5943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/>
          <a:p>
            <a:pPr algn="ctr"/>
            <a:r>
              <a:rPr lang="en-US" dirty="0">
                <a:latin typeface="Sassoon Primary" panose="020B0503020103030203" pitchFamily="34" charset="77"/>
              </a:rPr>
              <a:t>uain</a:t>
            </a:r>
            <a:br>
              <a:rPr lang="en-US" dirty="0">
                <a:latin typeface="Sassoon Primary" panose="020B0503020103030203" pitchFamily="34" charset="77"/>
              </a:rPr>
            </a:br>
            <a:endParaRPr lang="en-US" dirty="0">
              <a:latin typeface="Sassoon Primary" panose="020B0503020103030203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4D5F0D-46DC-2649-AF59-5DD6F09595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238250"/>
            <a:ext cx="6350000" cy="4381500"/>
          </a:xfrm>
          <a:prstGeom prst="rect">
            <a:avLst/>
          </a:prstGeom>
        </p:spPr>
      </p:pic>
      <p:pic>
        <p:nvPicPr>
          <p:cNvPr id="3" name="Online Media 2" descr="E5">
            <a:hlinkClick r:id="" action="ppaction://media"/>
            <a:extLst>
              <a:ext uri="{FF2B5EF4-FFF2-40B4-BE49-F238E27FC236}">
                <a16:creationId xmlns:a16="http://schemas.microsoft.com/office/drawing/2014/main" id="{53B29959-3623-554E-9A0A-6AD12195A0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62800" y="5943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/>
          <a:p>
            <a:pPr algn="ctr"/>
            <a:r>
              <a:rPr lang="en-US" dirty="0">
                <a:latin typeface="Sassoon Primary" panose="020B0503020103030203" pitchFamily="34" charset="77"/>
              </a:rPr>
              <a:t>cnoc</a:t>
            </a:r>
            <a:br>
              <a:rPr lang="en-US" dirty="0">
                <a:latin typeface="Sassoon Primary" panose="020B0503020103030203" pitchFamily="34" charset="77"/>
              </a:rPr>
            </a:br>
            <a:endParaRPr lang="en-US" dirty="0">
              <a:latin typeface="Sassoon Primary" panose="020B0503020103030203" pitchFamily="34" charset="77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AFD0DD1-6E4F-A447-845B-A4073F9E1A4E}"/>
              </a:ext>
            </a:extLst>
          </p:cNvPr>
          <p:cNvSpPr/>
          <p:nvPr/>
        </p:nvSpPr>
        <p:spPr>
          <a:xfrm>
            <a:off x="-849993" y="3643086"/>
            <a:ext cx="8763000" cy="6756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11C609-92F8-C54B-97C3-EE35DE0C3F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1007" y="3439886"/>
            <a:ext cx="381000" cy="40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8C5A1A-00E8-AC4A-8A51-3C64C31BB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1864" y="4101989"/>
            <a:ext cx="381000" cy="40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285186-B607-B74E-ACA2-A0567DFE69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357" y="5078186"/>
            <a:ext cx="381000" cy="406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6D5F36-8039-7A46-9721-E5F805247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74" y="5329690"/>
            <a:ext cx="3810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DB8A5A-4B41-074A-A012-CF82684BD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7114" y="5281386"/>
            <a:ext cx="381000" cy="406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0DD693-D81F-DC46-8E96-0536C4E28F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7614" y="4156417"/>
            <a:ext cx="749300" cy="863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D8A146-D66B-D342-9208-53FA78EE13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447" y="5281386"/>
            <a:ext cx="749300" cy="863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890A6F-C282-4C4C-895D-7C5600A940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2964" y="3756479"/>
            <a:ext cx="368300" cy="279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30E321-7693-0548-B6E4-44F5C053EA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650" y="5078186"/>
            <a:ext cx="368300" cy="279400"/>
          </a:xfrm>
          <a:prstGeom prst="rect">
            <a:avLst/>
          </a:prstGeom>
        </p:spPr>
      </p:pic>
      <p:pic>
        <p:nvPicPr>
          <p:cNvPr id="3" name="Online Media 2" descr="E6">
            <a:hlinkClick r:id="" action="ppaction://media"/>
            <a:extLst>
              <a:ext uri="{FF2B5EF4-FFF2-40B4-BE49-F238E27FC236}">
                <a16:creationId xmlns:a16="http://schemas.microsoft.com/office/drawing/2014/main" id="{358F5E8B-6377-7D41-B6BD-A0C24430CC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100207" y="5943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/>
          <a:p>
            <a:pPr algn="ctr"/>
            <a:r>
              <a:rPr lang="en-US" dirty="0">
                <a:latin typeface="Sassoon Primary" panose="020B0503020103030203" pitchFamily="34" charset="77"/>
              </a:rPr>
              <a:t>eaglais</a:t>
            </a:r>
            <a:br>
              <a:rPr lang="en-US" dirty="0">
                <a:latin typeface="Sassoon Primary" panose="020B0503020103030203" pitchFamily="34" charset="77"/>
              </a:rPr>
            </a:br>
            <a:endParaRPr lang="en-US" dirty="0">
              <a:latin typeface="Sassoon Primary" panose="020B0503020103030203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F75B73-6DCE-2548-BA0B-9F9C328870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557" y="1371600"/>
            <a:ext cx="6868886" cy="4579257"/>
          </a:xfrm>
          <a:prstGeom prst="rect">
            <a:avLst/>
          </a:prstGeom>
        </p:spPr>
      </p:pic>
      <p:pic>
        <p:nvPicPr>
          <p:cNvPr id="5" name="Online Media 4" descr="E7">
            <a:hlinkClick r:id="" action="ppaction://media"/>
            <a:extLst>
              <a:ext uri="{FF2B5EF4-FFF2-40B4-BE49-F238E27FC236}">
                <a16:creationId xmlns:a16="http://schemas.microsoft.com/office/drawing/2014/main" id="{5C16637A-513A-9845-BD30-84824FEC6E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04529" y="599666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TextBox 5"/>
          <p:cNvSpPr txBox="1"/>
          <p:nvPr/>
        </p:nvSpPr>
        <p:spPr>
          <a:xfrm>
            <a:off x="2688399" y="941142"/>
            <a:ext cx="3767203" cy="6001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3300" dirty="0" err="1">
                <a:latin typeface="Sassoon Primary" panose="020B0503020103030203" pitchFamily="34" charset="77"/>
              </a:rPr>
              <a:t>crois</a:t>
            </a:r>
          </a:p>
        </p:txBody>
      </p:sp>
      <p:pic>
        <p:nvPicPr>
          <p:cNvPr id="3" name="Online Media 2" descr="E8">
            <a:hlinkClick r:id="" action="ppaction://media"/>
            <a:extLst>
              <a:ext uri="{FF2B5EF4-FFF2-40B4-BE49-F238E27FC236}">
                <a16:creationId xmlns:a16="http://schemas.microsoft.com/office/drawing/2014/main" id="{04E1BDA6-DC4C-FB43-8D54-C106DDAC2B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9000" y="5943600"/>
            <a:ext cx="8128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3DA692-83DB-6B4F-AC17-F9B02A6980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256" y="1844047"/>
            <a:ext cx="3283487" cy="4061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>
          <a:solidFill>
            <a:schemeClr val="phClr"/>
          </a:solidFill>
          <a:prstDash val="solid"/>
          <a:miter lim="800000"/>
        </a:ln>
        <a:ln w="12700" cap="flat">
          <a:solidFill>
            <a:schemeClr val="phClr"/>
          </a:solidFill>
          <a:prstDash val="solid"/>
          <a:miter lim="800000"/>
        </a:ln>
        <a:ln w="19050" cap="flat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>
          <a:solidFill>
            <a:schemeClr val="phClr"/>
          </a:solidFill>
          <a:prstDash val="solid"/>
          <a:miter lim="800000"/>
        </a:ln>
        <a:ln w="12700" cap="flat">
          <a:solidFill>
            <a:schemeClr val="phClr"/>
          </a:solidFill>
          <a:prstDash val="solid"/>
          <a:miter lim="800000"/>
        </a:ln>
        <a:ln w="19050" cap="flat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33</Words>
  <Application>Microsoft Macintosh PowerPoint</Application>
  <PresentationFormat>On-screen Show (4:3)</PresentationFormat>
  <Paragraphs>18</Paragraphs>
  <Slides>8</Slides>
  <Notes>8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Sassoon Primary</vt:lpstr>
      <vt:lpstr>Calibri</vt:lpstr>
      <vt:lpstr>Arial</vt:lpstr>
      <vt:lpstr>Calibri Light</vt:lpstr>
      <vt:lpstr>Office Theme</vt:lpstr>
      <vt:lpstr>Àm na Càisge  </vt:lpstr>
      <vt:lpstr>Coineanach na Càisge </vt:lpstr>
      <vt:lpstr>Uighean seòclaid </vt:lpstr>
      <vt:lpstr> </vt:lpstr>
      <vt:lpstr>uain </vt:lpstr>
      <vt:lpstr>cnoc </vt:lpstr>
      <vt:lpstr>eaglais </vt:lpstr>
      <vt:lpstr> 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Anne McCormack</cp:lastModifiedBy>
  <cp:revision>8</cp:revision>
  <dcterms:created xsi:type="dcterms:W3CDTF">2020-02-12T05:33:12Z</dcterms:created>
  <dcterms:modified xsi:type="dcterms:W3CDTF">2020-02-27T16:06:37Z</dcterms:modified>
</cp:coreProperties>
</file>