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7" r:id="rId3"/>
    <p:sldId id="265" r:id="rId4"/>
    <p:sldId id="258" r:id="rId5"/>
    <p:sldId id="259" r:id="rId6"/>
    <p:sldId id="260" r:id="rId7"/>
    <p:sldId id="261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2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19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9AA5B-6FF8-4831-B636-33EEE653B620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AF044-F37D-4D17-83C8-9D4976FFB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48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Here’s Morag.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211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are </a:t>
            </a:r>
            <a:r>
              <a:rPr lang="en-GB" i="1" dirty="0"/>
              <a:t>YOU</a:t>
            </a:r>
            <a:r>
              <a:rPr lang="en-GB" dirty="0"/>
              <a:t> like?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202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She’s a robot.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49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she like?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791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She</a:t>
            </a:r>
            <a:r>
              <a:rPr lang="en-GB" baseline="0" dirty="0"/>
              <a:t> has a white face.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886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She </a:t>
            </a:r>
            <a:r>
              <a:rPr lang="en-GB"/>
              <a:t>has yellow </a:t>
            </a:r>
            <a:r>
              <a:rPr lang="en-GB" dirty="0"/>
              <a:t>hands.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6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She has blue eyes.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922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She has white</a:t>
            </a:r>
            <a:r>
              <a:rPr lang="en-GB" baseline="0" dirty="0"/>
              <a:t> and orange legs/feet.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924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She has brown 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240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She has a red mouth.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AF044-F37D-4D17-83C8-9D4976FFB39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58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74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061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24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35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0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62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31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76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008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82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D526D54-82C0-4B84-9A80-3B52A7D4962C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2D749A9-CF28-423B-9C4C-C280029E5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13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4D7399-A684-5147-B12A-D4B9E3BE8B3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9C68D5-0811-CA44-9A91-D71B5402A6E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6BAA56-D78F-B549-9E25-BC314C24FCE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0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1661" y="4658542"/>
            <a:ext cx="515329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50" dirty="0" err="1">
                <a:latin typeface="Sassoon Infant" pitchFamily="2" charset="0"/>
              </a:rPr>
              <a:t>Seo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Mòrag</a:t>
            </a:r>
            <a:r>
              <a:rPr lang="en-GB" sz="4050" dirty="0">
                <a:latin typeface="Sassoon Infant" pitchFamily="2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5D16C6-F5DE-694D-AF69-DCFA346505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5598" y="1218853"/>
            <a:ext cx="3292803" cy="3312639"/>
          </a:xfrm>
          <a:prstGeom prst="rect">
            <a:avLst/>
          </a:prstGeom>
        </p:spPr>
      </p:pic>
      <p:pic>
        <p:nvPicPr>
          <p:cNvPr id="3" name="Online Media 2" descr="33.wav">
            <a:hlinkClick r:id="" action="ppaction://media"/>
            <a:extLst>
              <a:ext uri="{FF2B5EF4-FFF2-40B4-BE49-F238E27FC236}">
                <a16:creationId xmlns:a16="http://schemas.microsoft.com/office/drawing/2014/main" id="{B59F6DE8-0347-E14C-89C4-B9EA1CAD0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22457" y="58528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7890" y="4638948"/>
            <a:ext cx="700495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50" dirty="0" err="1">
                <a:latin typeface="Sassoon Infant" pitchFamily="2" charset="0"/>
              </a:rPr>
              <a:t>Cò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ris</a:t>
            </a:r>
            <a:r>
              <a:rPr lang="en-GB" sz="4050" dirty="0">
                <a:latin typeface="Sassoon Infant" pitchFamily="2" charset="0"/>
              </a:rPr>
              <a:t> a </a:t>
            </a:r>
            <a:r>
              <a:rPr lang="en-GB" sz="4050" dirty="0" err="1">
                <a:latin typeface="Sassoon Infant" pitchFamily="2" charset="0"/>
              </a:rPr>
              <a:t>tha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i="1" dirty="0" err="1">
                <a:latin typeface="Sassoon Infant" pitchFamily="2" charset="0"/>
              </a:rPr>
              <a:t>thusa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coltach</a:t>
            </a:r>
            <a:r>
              <a:rPr lang="en-GB" sz="4050" dirty="0">
                <a:latin typeface="Sassoon Infant" pitchFamily="2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6FD7E-CA24-CF40-939E-EB42C634E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2040" y="1717784"/>
            <a:ext cx="4000500" cy="1866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9819A0-A5B3-774E-831B-8D0D488D34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1883" y="1908284"/>
            <a:ext cx="965200" cy="1676400"/>
          </a:xfrm>
          <a:prstGeom prst="rect">
            <a:avLst/>
          </a:prstGeom>
        </p:spPr>
      </p:pic>
      <p:pic>
        <p:nvPicPr>
          <p:cNvPr id="2" name="Online Media 1" descr="32.wav">
            <a:hlinkClick r:id="" action="ppaction://media"/>
            <a:extLst>
              <a:ext uri="{FF2B5EF4-FFF2-40B4-BE49-F238E27FC236}">
                <a16:creationId xmlns:a16="http://schemas.microsoft.com/office/drawing/2014/main" id="{BF3AAADA-767F-AA4F-BF06-32E9E9FAFD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53086" y="58528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4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2319" y="4741669"/>
            <a:ext cx="532163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50" dirty="0">
                <a:latin typeface="Sassoon Infant" pitchFamily="2" charset="0"/>
              </a:rPr>
              <a:t>’S e robot a </a:t>
            </a:r>
            <a:r>
              <a:rPr lang="en-GB" sz="4050" dirty="0" err="1">
                <a:latin typeface="Sassoon Infant" pitchFamily="2" charset="0"/>
              </a:rPr>
              <a:t>th</a:t>
            </a:r>
            <a:r>
              <a:rPr lang="en-GB" sz="4050" dirty="0">
                <a:latin typeface="Sassoon Infant" pitchFamily="2" charset="0"/>
              </a:rPr>
              <a:t>’ </a:t>
            </a:r>
            <a:r>
              <a:rPr lang="en-GB" sz="4050" dirty="0" err="1">
                <a:latin typeface="Sassoon Infant" pitchFamily="2" charset="0"/>
              </a:rPr>
              <a:t>innte</a:t>
            </a:r>
            <a:r>
              <a:rPr lang="en-GB" sz="4050" dirty="0">
                <a:latin typeface="Sassoon Infant" pitchFamily="2" charset="0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CB7E17-9126-5F45-9282-C90117C72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5598" y="1218853"/>
            <a:ext cx="3292803" cy="3312639"/>
          </a:xfrm>
          <a:prstGeom prst="rect">
            <a:avLst/>
          </a:prstGeom>
        </p:spPr>
      </p:pic>
      <p:pic>
        <p:nvPicPr>
          <p:cNvPr id="2" name="Online Media 1" descr="34.wav">
            <a:hlinkClick r:id="" action="ppaction://media"/>
            <a:extLst>
              <a:ext uri="{FF2B5EF4-FFF2-40B4-BE49-F238E27FC236}">
                <a16:creationId xmlns:a16="http://schemas.microsoft.com/office/drawing/2014/main" id="{EC3B49A6-2963-4D43-AD7D-C4FA7475C9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63972" y="58637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2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81398" y="4736919"/>
            <a:ext cx="646611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50" dirty="0" err="1">
                <a:latin typeface="Sassoon Infant" pitchFamily="2" charset="0"/>
              </a:rPr>
              <a:t>Cò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ris</a:t>
            </a:r>
            <a:r>
              <a:rPr lang="en-GB" sz="4050" dirty="0">
                <a:latin typeface="Sassoon Infant" pitchFamily="2" charset="0"/>
              </a:rPr>
              <a:t> a </a:t>
            </a:r>
            <a:r>
              <a:rPr lang="en-GB" sz="4050" dirty="0" err="1">
                <a:latin typeface="Sassoon Infant" pitchFamily="2" charset="0"/>
              </a:rPr>
              <a:t>tha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i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coltach</a:t>
            </a:r>
            <a:r>
              <a:rPr lang="en-GB" sz="4050" dirty="0">
                <a:latin typeface="Sassoon Infant" pitchFamily="2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E9B3ED-63B7-284D-BB2D-8A275523B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5598" y="1218853"/>
            <a:ext cx="3292803" cy="3312639"/>
          </a:xfrm>
          <a:prstGeom prst="rect">
            <a:avLst/>
          </a:prstGeom>
        </p:spPr>
      </p:pic>
      <p:pic>
        <p:nvPicPr>
          <p:cNvPr id="2" name="Online Media 1" descr="35.wav">
            <a:hlinkClick r:id="" action="ppaction://media"/>
            <a:extLst>
              <a:ext uri="{FF2B5EF4-FFF2-40B4-BE49-F238E27FC236}">
                <a16:creationId xmlns:a16="http://schemas.microsoft.com/office/drawing/2014/main" id="{5782E268-C233-144A-B67B-9B13427B3E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41113" y="58746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0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1660" y="4658542"/>
            <a:ext cx="57215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50" dirty="0" err="1">
                <a:latin typeface="Sassoon Infant" pitchFamily="2" charset="0"/>
              </a:rPr>
              <a:t>Tha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aodann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geal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oirre</a:t>
            </a:r>
            <a:r>
              <a:rPr lang="en-GB" sz="4050" dirty="0">
                <a:latin typeface="Sassoon Infant" pitchFamily="2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115091-539E-6F4D-B445-6DFE502E6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5598" y="1218853"/>
            <a:ext cx="3292803" cy="3312639"/>
          </a:xfrm>
          <a:prstGeom prst="rect">
            <a:avLst/>
          </a:prstGeom>
        </p:spPr>
      </p:pic>
      <p:pic>
        <p:nvPicPr>
          <p:cNvPr id="2" name="Online Media 1" descr="36.wav">
            <a:hlinkClick r:id="" action="ppaction://media"/>
            <a:extLst>
              <a:ext uri="{FF2B5EF4-FFF2-40B4-BE49-F238E27FC236}">
                <a16:creationId xmlns:a16="http://schemas.microsoft.com/office/drawing/2014/main" id="{162FB2F7-8D30-FA4C-BC60-45C9C1ADDD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85743" y="58964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3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9775" y="4658542"/>
            <a:ext cx="643672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50" dirty="0" err="1">
                <a:latin typeface="Sassoon Infant" pitchFamily="2" charset="0"/>
              </a:rPr>
              <a:t>Tha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làmhan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buidhe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oirre</a:t>
            </a:r>
            <a:r>
              <a:rPr lang="en-GB" sz="4050" dirty="0">
                <a:latin typeface="Sassoon Infant" pitchFamily="2" charset="0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37AABE-4977-BE4E-B599-85B3B037A2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5598" y="1218853"/>
            <a:ext cx="3292803" cy="3312639"/>
          </a:xfrm>
          <a:prstGeom prst="rect">
            <a:avLst/>
          </a:prstGeom>
        </p:spPr>
      </p:pic>
      <p:pic>
        <p:nvPicPr>
          <p:cNvPr id="2" name="Online Media 1" descr="37.wav">
            <a:hlinkClick r:id="" action="ppaction://media"/>
            <a:extLst>
              <a:ext uri="{FF2B5EF4-FFF2-40B4-BE49-F238E27FC236}">
                <a16:creationId xmlns:a16="http://schemas.microsoft.com/office/drawing/2014/main" id="{19EF43D9-5415-4743-A752-1C757D05F0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90098" y="58311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2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1660" y="4658542"/>
            <a:ext cx="599585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50" dirty="0" err="1">
                <a:latin typeface="Sassoon Infant" pitchFamily="2" charset="0"/>
              </a:rPr>
              <a:t>Tha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sùilean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gorm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oirre</a:t>
            </a:r>
            <a:r>
              <a:rPr lang="en-GB" sz="4050" dirty="0">
                <a:latin typeface="Sassoon Infant" pitchFamily="2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64E05C-DE86-FD40-957D-3500649F5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5598" y="1218853"/>
            <a:ext cx="3292803" cy="3312639"/>
          </a:xfrm>
          <a:prstGeom prst="rect">
            <a:avLst/>
          </a:prstGeom>
        </p:spPr>
      </p:pic>
      <p:pic>
        <p:nvPicPr>
          <p:cNvPr id="2" name="Online Media 1" descr="38.wav">
            <a:hlinkClick r:id="" action="ppaction://media"/>
            <a:extLst>
              <a:ext uri="{FF2B5EF4-FFF2-40B4-BE49-F238E27FC236}">
                <a16:creationId xmlns:a16="http://schemas.microsoft.com/office/drawing/2014/main" id="{3D655057-B05A-2A40-9FD8-2F7F3494F7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41112" y="58746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5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658542"/>
            <a:ext cx="9144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50" dirty="0" err="1">
                <a:latin typeface="Sassoon Infant" pitchFamily="2" charset="0"/>
              </a:rPr>
              <a:t>Tha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casan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geal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agus</a:t>
            </a:r>
            <a:r>
              <a:rPr lang="en-GB" sz="4050" dirty="0">
                <a:latin typeface="Sassoon Infant" pitchFamily="2" charset="0"/>
              </a:rPr>
              <a:t> </a:t>
            </a:r>
            <a:br>
              <a:rPr lang="en-GB" sz="4050" dirty="0">
                <a:latin typeface="Sassoon Infant" pitchFamily="2" charset="0"/>
              </a:rPr>
            </a:br>
            <a:r>
              <a:rPr lang="en-GB" sz="4050" dirty="0" err="1">
                <a:latin typeface="Sassoon Infant" pitchFamily="2" charset="0"/>
              </a:rPr>
              <a:t>orains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oirre</a:t>
            </a:r>
            <a:r>
              <a:rPr lang="en-GB" sz="4050" dirty="0">
                <a:latin typeface="Sassoon Infant" pitchFamily="2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205E81-676E-134E-9BBA-BF8177C11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5598" y="1218853"/>
            <a:ext cx="3292803" cy="3312639"/>
          </a:xfrm>
          <a:prstGeom prst="rect">
            <a:avLst/>
          </a:prstGeom>
        </p:spPr>
      </p:pic>
      <p:pic>
        <p:nvPicPr>
          <p:cNvPr id="2" name="Online Media 1" descr="39.wav">
            <a:hlinkClick r:id="" action="ppaction://media"/>
            <a:extLst>
              <a:ext uri="{FF2B5EF4-FFF2-40B4-BE49-F238E27FC236}">
                <a16:creationId xmlns:a16="http://schemas.microsoft.com/office/drawing/2014/main" id="{BB414717-31FE-A945-A5CF-08EC5875F7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41112" y="58746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2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1660" y="4658542"/>
            <a:ext cx="599585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50" dirty="0" err="1">
                <a:latin typeface="Sassoon Infant" pitchFamily="2" charset="0"/>
              </a:rPr>
              <a:t>Tha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cluasan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donn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oirre</a:t>
            </a:r>
            <a:r>
              <a:rPr lang="en-GB" sz="4050" dirty="0">
                <a:latin typeface="Sassoon Infant" pitchFamily="2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577EE1-3B29-3B4C-8E28-9B8BEA07D0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5598" y="1218853"/>
            <a:ext cx="3292803" cy="3312639"/>
          </a:xfrm>
          <a:prstGeom prst="rect">
            <a:avLst/>
          </a:prstGeom>
        </p:spPr>
      </p:pic>
      <p:pic>
        <p:nvPicPr>
          <p:cNvPr id="2" name="Online Media 1" descr="40.wav">
            <a:hlinkClick r:id="" action="ppaction://media"/>
            <a:extLst>
              <a:ext uri="{FF2B5EF4-FFF2-40B4-BE49-F238E27FC236}">
                <a16:creationId xmlns:a16="http://schemas.microsoft.com/office/drawing/2014/main" id="{650436CE-D049-234C-A8E0-72AF50D2AD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41112" y="588554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0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1660" y="4658542"/>
            <a:ext cx="599585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50" dirty="0" err="1">
                <a:latin typeface="Sassoon Infant" pitchFamily="2" charset="0"/>
              </a:rPr>
              <a:t>Tha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beul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dearg</a:t>
            </a:r>
            <a:r>
              <a:rPr lang="en-GB" sz="4050" dirty="0">
                <a:latin typeface="Sassoon Infant" pitchFamily="2" charset="0"/>
              </a:rPr>
              <a:t> </a:t>
            </a:r>
            <a:r>
              <a:rPr lang="en-GB" sz="4050" dirty="0" err="1">
                <a:latin typeface="Sassoon Infant" pitchFamily="2" charset="0"/>
              </a:rPr>
              <a:t>oirre</a:t>
            </a:r>
            <a:r>
              <a:rPr lang="en-GB" sz="4050" dirty="0">
                <a:latin typeface="Sassoon Infant" pitchFamily="2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44E15A-A8D1-A14B-B4F8-F0FEF19486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5598" y="1218853"/>
            <a:ext cx="3292803" cy="3312639"/>
          </a:xfrm>
          <a:prstGeom prst="rect">
            <a:avLst/>
          </a:prstGeom>
        </p:spPr>
      </p:pic>
      <p:pic>
        <p:nvPicPr>
          <p:cNvPr id="2" name="Online Media 1" descr="41.wav">
            <a:hlinkClick r:id="" action="ppaction://media"/>
            <a:extLst>
              <a:ext uri="{FF2B5EF4-FFF2-40B4-BE49-F238E27FC236}">
                <a16:creationId xmlns:a16="http://schemas.microsoft.com/office/drawing/2014/main" id="{E4D256C6-D1B2-AD4D-A614-F2C02D2BF3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41112" y="58746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1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</TotalTime>
  <Words>117</Words>
  <Application>Microsoft Macintosh PowerPoint</Application>
  <PresentationFormat>On-screen Show (4:3)</PresentationFormat>
  <Paragraphs>30</Paragraphs>
  <Slides>10</Slides>
  <Notes>10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Sassoon 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Tearlach</dc:creator>
  <cp:lastModifiedBy>Anne McCormack</cp:lastModifiedBy>
  <cp:revision>16</cp:revision>
  <dcterms:created xsi:type="dcterms:W3CDTF">2018-09-21T13:24:21Z</dcterms:created>
  <dcterms:modified xsi:type="dcterms:W3CDTF">2019-12-17T13:29:40Z</dcterms:modified>
</cp:coreProperties>
</file>