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75" r:id="rId2"/>
    <p:sldId id="278" r:id="rId3"/>
    <p:sldId id="280" r:id="rId4"/>
    <p:sldId id="279" r:id="rId5"/>
    <p:sldId id="281" r:id="rId6"/>
    <p:sldId id="276" r:id="rId7"/>
    <p:sldId id="282" r:id="rId8"/>
    <p:sldId id="258" r:id="rId9"/>
    <p:sldId id="28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assoon Primary" panose="020B0503020103030203" pitchFamily="34" charset="77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768" y="168"/>
      </p:cViewPr>
      <p:guideLst>
        <p:guide orient="horz" pos="1525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DC09-B74E-4D96-8D86-733B42CBA79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05FD-C6F5-454F-B8DA-07B274379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1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in the town,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town, in the town?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in the town?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today?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2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 cars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cars, cars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 cars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Going/leaving today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26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in the town,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town, in the town?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in the town?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today?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5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 buses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buses, buses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 buses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today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9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in the town,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town, in the town?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in the town?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today?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32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 shops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shops, shops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 shops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today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08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in the town,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town, in the town?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in the town?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today?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93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 a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park,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park, a big park.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 a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park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which we play.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7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in the town,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town, in the town?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in the town?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I see today?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2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67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98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32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1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20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5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4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4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5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03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9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D86426-AE9D-BB4C-BED8-2A158FACDFE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8FE880-82C9-6341-AAFB-A36B19C883D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20FF5C-B439-4A4A-A231-DAF59F0558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970531"/>
            <a:ext cx="83724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84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0913" y="2420938"/>
            <a:ext cx="3791087" cy="227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Dè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Dè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diugh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FC38F-E1B9-F043-86A8-8E444F2B8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686" y="2476733"/>
            <a:ext cx="4052198" cy="1904533"/>
          </a:xfrm>
          <a:prstGeom prst="rect">
            <a:avLst/>
          </a:prstGeom>
        </p:spPr>
      </p:pic>
      <p:pic>
        <p:nvPicPr>
          <p:cNvPr id="4" name="de-chi-mi-sa-bhaile">
            <a:hlinkClick r:id="" action="ppaction://media"/>
            <a:extLst>
              <a:ext uri="{FF2B5EF4-FFF2-40B4-BE49-F238E27FC236}">
                <a16:creationId xmlns:a16="http://schemas.microsoft.com/office/drawing/2014/main" id="{48C8B0C7-459F-47DA-9D66-FD1BC9B013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7661" y="5634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420938"/>
            <a:ext cx="4916077" cy="227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càraichean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Càraichean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càraichean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càraichean</a:t>
            </a:r>
            <a:endParaRPr lang="en-GB" sz="30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A’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falbh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diugh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09A01-DFDC-A14A-8FCB-80ECF1EF1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453" y="3132249"/>
            <a:ext cx="1710310" cy="591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0526C5-8FEE-274C-B29C-3A4794A64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337" y="2497865"/>
            <a:ext cx="1306424" cy="523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1B034-1AC1-D94C-B5E8-937EAC49C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433" y="4255888"/>
            <a:ext cx="1663330" cy="622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0C4A29-FBDB-8945-9623-90DB9F388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562" y="4735470"/>
            <a:ext cx="1464436" cy="586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5EF4C4-6031-104A-A62D-2D768F5208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8311" y="3725751"/>
            <a:ext cx="1600429" cy="5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4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420938"/>
            <a:ext cx="3779024" cy="227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Dè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Dè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diugh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8DF79-F5BF-A543-B56D-27596AB8B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686" y="2476733"/>
            <a:ext cx="4052198" cy="19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0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420938"/>
            <a:ext cx="5013744" cy="227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busaichean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Busaichean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busaichean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busaichean</a:t>
            </a:r>
            <a:endParaRPr lang="en-GB" sz="30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Ag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obair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diugh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A71E2-8E74-5742-A3F0-AEABBEE70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65" y="1545020"/>
            <a:ext cx="3322483" cy="1193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DB9C95-8476-B247-84D7-F05072274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01106"/>
            <a:ext cx="3669596" cy="1318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505553-97FC-C94A-84DC-5A1DEC49E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744545" y="3484545"/>
            <a:ext cx="3915978" cy="14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4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420938"/>
            <a:ext cx="3821065" cy="227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Dè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Dè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diugh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7FBC6-2712-1943-9048-BF4F247AE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686" y="2476733"/>
            <a:ext cx="4052198" cy="19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3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3917" y="1587739"/>
            <a:ext cx="8178192" cy="61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/>
              <a:t> </a:t>
            </a:r>
            <a:endParaRPr lang="en-GB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2420938"/>
            <a:ext cx="4379013" cy="227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bùithtean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Bùithtean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bùithtean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bùithtean</a:t>
            </a:r>
            <a:endParaRPr lang="en-GB" sz="30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Fosgailt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’ an-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diugh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F5222-E0A2-244A-AB5F-5DD1F2BB8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365"/>
          <a:stretch/>
        </p:blipFill>
        <p:spPr>
          <a:xfrm>
            <a:off x="4845270" y="1850230"/>
            <a:ext cx="3163614" cy="1233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43EBC6-B4FE-AE4D-AB4C-986638EB0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1" t="1795" r="1961" b="-1795"/>
          <a:stretch/>
        </p:blipFill>
        <p:spPr>
          <a:xfrm>
            <a:off x="4156841" y="3175261"/>
            <a:ext cx="4163541" cy="15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5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420938"/>
            <a:ext cx="3854149" cy="227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Dè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Dè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diugh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E9986-D91F-4B40-AAEA-452A1A93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686" y="2476733"/>
            <a:ext cx="4052198" cy="19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4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650" y="2420938"/>
            <a:ext cx="5206113" cy="227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pàirc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mhòr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Pàirc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mhòr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pàirc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mhòr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pàirc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mhòr</a:t>
            </a:r>
            <a:endParaRPr lang="en-GB" sz="30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’Sam bi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cluich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0BA53-1E78-0C48-A89C-966E309E7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64463"/>
            <a:ext cx="3982586" cy="28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6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420938"/>
            <a:ext cx="3938232" cy="227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Dè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Dè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bhaile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diugh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C383A-FA05-AA47-ADB1-1452BA5FE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686" y="2476733"/>
            <a:ext cx="4052198" cy="19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56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405</Words>
  <Application>Microsoft Macintosh PowerPoint</Application>
  <PresentationFormat>On-screen Show (4:3)</PresentationFormat>
  <Paragraphs>82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Sassoon Primary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56</cp:revision>
  <dcterms:created xsi:type="dcterms:W3CDTF">2018-09-18T11:19:59Z</dcterms:created>
  <dcterms:modified xsi:type="dcterms:W3CDTF">2020-02-03T10:49:57Z</dcterms:modified>
</cp:coreProperties>
</file>