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5"/>
  </p:notesMasterIdLst>
  <p:sldIdLst>
    <p:sldId id="259" r:id="rId2"/>
    <p:sldId id="264" r:id="rId3"/>
    <p:sldId id="265" r:id="rId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  <p:embeddedFont>
      <p:font typeface="Sassoon Primary" panose="020B0503020103030203" pitchFamily="34" charset="77"/>
      <p:regular r:id="rId12"/>
      <p:bold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9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viewProps" Target="view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8DC09-B74E-4D96-8D86-733B42CBA799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A05FD-C6F5-454F-B8DA-07B2743790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91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can see the tall trees X3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am cheery.</a:t>
            </a:r>
          </a:p>
          <a:p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little things,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big things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little things and I am cheery.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776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can see the winding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river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X3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am cheery.</a:t>
            </a:r>
          </a:p>
          <a:p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little things,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big things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little things and I am cheery.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088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can see the big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mountains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X3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 am cheery.</a:t>
            </a:r>
          </a:p>
          <a:p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little things,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big things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little things and I am cheery.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130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62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43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532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2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56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61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76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57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93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915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05/03/2020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06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0791174-7C5A-E24F-89F1-C42DC9C0A9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EB710-AE4D-D94F-8DB8-3AAA4ECC3A5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9E9EAE-B6FA-F243-9B00-78F9F13DB0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5970588"/>
            <a:ext cx="8372475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04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58505"/>
            <a:ext cx="9144000" cy="2668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 dirty="0" err="1">
                <a:latin typeface="Sassoon Primary" panose="020B0503020103030203" pitchFamily="34" charset="77"/>
              </a:rPr>
              <a:t>Chì</a:t>
            </a:r>
            <a:r>
              <a:rPr lang="en-GB" sz="3300" dirty="0">
                <a:latin typeface="Sassoon Primary" panose="020B0503020103030203" pitchFamily="34" charset="77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</a:rPr>
              <a:t>na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craobhan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àrda</a:t>
            </a:r>
            <a:r>
              <a:rPr lang="en-GB" sz="3300" dirty="0">
                <a:latin typeface="Sassoon Primary" panose="020B0503020103030203" pitchFamily="34" charset="77"/>
              </a:rPr>
              <a:t> X3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sunndach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Ho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rò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rudan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beaga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ho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rò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rudan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mòr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Ho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rò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rudan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beaga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sunndach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159B9-91A2-D040-AD56-4EAB0D4CE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05" y="3889500"/>
            <a:ext cx="1920585" cy="1936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866D9-34B3-B248-A03C-FE3866496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528" y="3889500"/>
            <a:ext cx="1920585" cy="1936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0F4B2B-93C7-7D47-A56A-291BDF384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751" y="3889500"/>
            <a:ext cx="1920585" cy="1936792"/>
          </a:xfrm>
          <a:prstGeom prst="rect">
            <a:avLst/>
          </a:prstGeom>
        </p:spPr>
      </p:pic>
      <p:pic>
        <p:nvPicPr>
          <p:cNvPr id="2" name="Online Media 1" descr="chi-mi-na-croabhan-arda.wav">
            <a:hlinkClick r:id="" action="ppaction://media"/>
            <a:extLst>
              <a:ext uri="{FF2B5EF4-FFF2-40B4-BE49-F238E27FC236}">
                <a16:creationId xmlns:a16="http://schemas.microsoft.com/office/drawing/2014/main" id="{23ACEC3E-E669-724B-B59A-620E2E2F2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7400" y="59211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58713"/>
            <a:ext cx="9144000" cy="2668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 dirty="0" err="1">
                <a:latin typeface="Sassoon Primary" panose="020B0503020103030203" pitchFamily="34" charset="77"/>
              </a:rPr>
              <a:t>Chì</a:t>
            </a:r>
            <a:r>
              <a:rPr lang="en-GB" sz="3300" dirty="0">
                <a:latin typeface="Sassoon Primary" panose="020B0503020103030203" pitchFamily="34" charset="77"/>
              </a:rPr>
              <a:t> mi an </a:t>
            </a:r>
            <a:r>
              <a:rPr lang="en-GB" sz="3300" dirty="0" err="1">
                <a:latin typeface="Sassoon Primary" panose="020B0503020103030203" pitchFamily="34" charset="77"/>
              </a:rPr>
              <a:t>abhainn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lùbach</a:t>
            </a:r>
            <a:r>
              <a:rPr lang="en-GB" sz="3300" dirty="0">
                <a:latin typeface="Sassoon Primary" panose="020B0503020103030203" pitchFamily="34" charset="77"/>
              </a:rPr>
              <a:t> X3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sunndach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Ho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rò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rudan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beaga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ho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rò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rudan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mòr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Ho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rò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rudan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beaga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sunndach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058ECE-1AE8-1144-8499-4C98CB30B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607" y="3732927"/>
            <a:ext cx="3342290" cy="21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70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58713"/>
            <a:ext cx="9144000" cy="2668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 dirty="0" err="1">
                <a:latin typeface="Sassoon Primary" panose="020B0503020103030203" pitchFamily="34" charset="77"/>
              </a:rPr>
              <a:t>Chì</a:t>
            </a:r>
            <a:r>
              <a:rPr lang="en-GB" sz="3300" dirty="0">
                <a:latin typeface="Sassoon Primary" panose="020B0503020103030203" pitchFamily="34" charset="77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</a:rPr>
              <a:t>na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beanntan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mòra</a:t>
            </a:r>
            <a:r>
              <a:rPr lang="en-GB" sz="3300" dirty="0">
                <a:latin typeface="Sassoon Primary" panose="020B0503020103030203" pitchFamily="34" charset="77"/>
              </a:rPr>
              <a:t> X3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sunndach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Ho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rò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rudan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beaga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ho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rò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rudan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mòr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Ho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rò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rudan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beaga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bidh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GB" sz="3300" dirty="0" err="1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sunndach</a:t>
            </a:r>
            <a:r>
              <a:rPr lang="en-GB" sz="3300" dirty="0">
                <a:latin typeface="Sassoon Primary" panose="020B050302010303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sz="1350" dirty="0">
              <a:latin typeface="Sassoon Primary" panose="020B050302010303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B101F-BE76-0541-A064-CFFD116D4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29" y="3827521"/>
            <a:ext cx="4113815" cy="22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77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</TotalTime>
  <Words>180</Words>
  <Application>Microsoft Macintosh PowerPoint</Application>
  <PresentationFormat>On-screen Show (4:3)</PresentationFormat>
  <Paragraphs>31</Paragraphs>
  <Slides>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Sassoon Primary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50</cp:revision>
  <dcterms:created xsi:type="dcterms:W3CDTF">2018-09-18T11:19:59Z</dcterms:created>
  <dcterms:modified xsi:type="dcterms:W3CDTF">2020-03-05T12:24:00Z</dcterms:modified>
</cp:coreProperties>
</file>