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61" r:id="rId4"/>
    <p:sldId id="259" r:id="rId5"/>
    <p:sldId id="262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Sassoon Primary" panose="020B0503020103030203" pitchFamily="34" charset="77"/>
      <p:regular r:id="rId25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8DC09-B74E-4D96-8D86-733B42CBA799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05FD-C6F5-454F-B8DA-07B2743790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can I see outside?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61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can see a bridge.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720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strong</a:t>
            </a:r>
            <a:r>
              <a:rPr lang="en-GB" baseline="0" dirty="0"/>
              <a:t> and safe.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42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can see puddles.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51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They are wet and </a:t>
            </a:r>
            <a:r>
              <a:rPr lang="en-GB" dirty="0" err="1"/>
              <a:t>splishy</a:t>
            </a:r>
            <a:r>
              <a:rPr lang="en-GB" dirty="0"/>
              <a:t>-splashy.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03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can see mud.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77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brown and sticky.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49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can </a:t>
            </a:r>
            <a:r>
              <a:rPr lang="en-GB" dirty="0"/>
              <a:t>YOU see outside?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46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can</a:t>
            </a:r>
            <a:r>
              <a:rPr lang="en-GB" baseline="0" dirty="0"/>
              <a:t> </a:t>
            </a:r>
            <a:r>
              <a:rPr lang="en-GB" dirty="0"/>
              <a:t>see grass.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7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tall.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17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can see trees.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76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They are big and 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38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can see flowers.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34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They are</a:t>
            </a:r>
            <a:r>
              <a:rPr lang="en-GB" baseline="0" dirty="0"/>
              <a:t>  lovely and colourful.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22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can see a river.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8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narrow and winding.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8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75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18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4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24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8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4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3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23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57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2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4D9A4B-01C1-AC43-9EA8-F3B9BF482C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F9944-1CB2-1344-AC0E-6F974D3CB0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D5831-08EF-CE44-8CEB-BE9B4D8EE9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809855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Dè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a-</a:t>
            </a:r>
            <a:r>
              <a:rPr lang="en-GB" sz="3300" dirty="0" err="1">
                <a:latin typeface="Sassoon Primary" panose="020B0503020103030203" pitchFamily="34" charset="77"/>
              </a:rPr>
              <a:t>muigh</a:t>
            </a:r>
            <a:r>
              <a:rPr lang="en-GB" sz="3300" dirty="0">
                <a:latin typeface="Sassoon Primary" panose="020B0503020103030203" pitchFamily="34" charset="77"/>
              </a:rPr>
              <a:t>?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55955-4B94-864F-A701-CF1878A3C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924" y="2187396"/>
            <a:ext cx="1966255" cy="3860749"/>
          </a:xfrm>
          <a:prstGeom prst="rect">
            <a:avLst/>
          </a:prstGeom>
        </p:spPr>
      </p:pic>
      <p:pic>
        <p:nvPicPr>
          <p:cNvPr id="2" name="Online Media 1" descr="239.wav">
            <a:hlinkClick r:id="" action="ppaction://media"/>
            <a:extLst>
              <a:ext uri="{FF2B5EF4-FFF2-40B4-BE49-F238E27FC236}">
                <a16:creationId xmlns:a16="http://schemas.microsoft.com/office/drawing/2014/main" id="{B8767860-9E53-4145-830B-D4BFE0FA7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9800" y="59363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98130"/>
            <a:ext cx="9144000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drochaid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3472A-6771-A04F-870C-9B97D3C8E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193" y="3011975"/>
            <a:ext cx="4498428" cy="2777779"/>
          </a:xfrm>
          <a:prstGeom prst="rect">
            <a:avLst/>
          </a:prstGeom>
        </p:spPr>
      </p:pic>
      <p:pic>
        <p:nvPicPr>
          <p:cNvPr id="2" name="Online Media 1" descr="248.wav">
            <a:hlinkClick r:id="" action="ppaction://media"/>
            <a:extLst>
              <a:ext uri="{FF2B5EF4-FFF2-40B4-BE49-F238E27FC236}">
                <a16:creationId xmlns:a16="http://schemas.microsoft.com/office/drawing/2014/main" id="{FD8B33CB-8897-8C43-BA35-054820A4F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6514" y="59094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i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làidir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agus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sàbhailte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48D76-6CBC-8C4D-AB27-DFFC98DF1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193" y="3011975"/>
            <a:ext cx="4498428" cy="2777779"/>
          </a:xfrm>
          <a:prstGeom prst="rect">
            <a:avLst/>
          </a:prstGeom>
        </p:spPr>
      </p:pic>
      <p:pic>
        <p:nvPicPr>
          <p:cNvPr id="3" name="Online Media 2" descr="249.wav">
            <a:hlinkClick r:id="" action="ppaction://media"/>
            <a:extLst>
              <a:ext uri="{FF2B5EF4-FFF2-40B4-BE49-F238E27FC236}">
                <a16:creationId xmlns:a16="http://schemas.microsoft.com/office/drawing/2014/main" id="{832353A9-03C1-DA48-88AB-631666621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942" y="59399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lòintean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4284B-59F7-304B-AB02-0AE354C7A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2680414"/>
            <a:ext cx="6495393" cy="2953940"/>
          </a:xfrm>
          <a:prstGeom prst="rect">
            <a:avLst/>
          </a:prstGeom>
        </p:spPr>
      </p:pic>
      <p:pic>
        <p:nvPicPr>
          <p:cNvPr id="2" name="Online Media 1" descr="250.wav">
            <a:hlinkClick r:id="" action="ppaction://media"/>
            <a:extLst>
              <a:ext uri="{FF2B5EF4-FFF2-40B4-BE49-F238E27FC236}">
                <a16:creationId xmlns:a16="http://schemas.microsoft.com/office/drawing/2014/main" id="{162BEEC1-7A81-8745-B966-CBAF19CF4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5950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iad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fliuch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agus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spliseach-splaiseach</a:t>
            </a:r>
            <a:r>
              <a:rPr lang="en-GB" sz="3300" dirty="0">
                <a:latin typeface="Sassoon Primary" panose="020B0503020103030203" pitchFamily="34" charset="77"/>
              </a:rPr>
              <a:t>.  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F020C-3D51-8442-978A-4A611D36E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07" y="2680414"/>
            <a:ext cx="6495393" cy="2953940"/>
          </a:xfrm>
          <a:prstGeom prst="rect">
            <a:avLst/>
          </a:prstGeom>
        </p:spPr>
      </p:pic>
      <p:pic>
        <p:nvPicPr>
          <p:cNvPr id="2" name="Online Media 1" descr="251.wav">
            <a:hlinkClick r:id="" action="ppaction://media"/>
            <a:extLst>
              <a:ext uri="{FF2B5EF4-FFF2-40B4-BE49-F238E27FC236}">
                <a16:creationId xmlns:a16="http://schemas.microsoft.com/office/drawing/2014/main" id="{80F20F75-8978-8141-B3CF-E431620F9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0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poll.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C39CF-84F4-1C46-B152-27C4BA6B4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798" y="2785241"/>
            <a:ext cx="2244940" cy="2820276"/>
          </a:xfrm>
          <a:prstGeom prst="rect">
            <a:avLst/>
          </a:prstGeom>
        </p:spPr>
      </p:pic>
      <p:pic>
        <p:nvPicPr>
          <p:cNvPr id="2" name="Online Media 1" descr="252.wav">
            <a:hlinkClick r:id="" action="ppaction://media"/>
            <a:extLst>
              <a:ext uri="{FF2B5EF4-FFF2-40B4-BE49-F238E27FC236}">
                <a16:creationId xmlns:a16="http://schemas.microsoft.com/office/drawing/2014/main" id="{692CE287-0958-7C4D-988E-80534B11E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942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e </a:t>
            </a:r>
            <a:r>
              <a:rPr lang="en-GB" sz="3300" dirty="0" err="1">
                <a:latin typeface="Sassoon Primary" panose="020B0503020103030203" pitchFamily="34" charset="77"/>
              </a:rPr>
              <a:t>donn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agus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steigeach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E977A-2DA8-2A49-9B5F-6F082D691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798" y="2785241"/>
            <a:ext cx="2244940" cy="2820276"/>
          </a:xfrm>
          <a:prstGeom prst="rect">
            <a:avLst/>
          </a:prstGeom>
        </p:spPr>
      </p:pic>
      <p:pic>
        <p:nvPicPr>
          <p:cNvPr id="2" name="Online Media 1" descr="253.wav">
            <a:hlinkClick r:id="" action="ppaction://media"/>
            <a:extLst>
              <a:ext uri="{FF2B5EF4-FFF2-40B4-BE49-F238E27FC236}">
                <a16:creationId xmlns:a16="http://schemas.microsoft.com/office/drawing/2014/main" id="{0295DF36-71E4-604C-AD1E-4C9564597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1828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41081"/>
            <a:ext cx="9144000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Dè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thusa</a:t>
            </a:r>
            <a:r>
              <a:rPr lang="en-GB" sz="3300" dirty="0">
                <a:latin typeface="Sassoon Primary" panose="020B0503020103030203" pitchFamily="34" charset="77"/>
              </a:rPr>
              <a:t> a-</a:t>
            </a:r>
            <a:r>
              <a:rPr lang="en-GB" sz="3300" dirty="0" err="1">
                <a:latin typeface="Sassoon Primary" panose="020B0503020103030203" pitchFamily="34" charset="77"/>
              </a:rPr>
              <a:t>muigh</a:t>
            </a:r>
            <a:r>
              <a:rPr lang="en-GB" sz="3300" dirty="0">
                <a:latin typeface="Sassoon Primary" panose="020B0503020103030203" pitchFamily="34" charset="77"/>
              </a:rPr>
              <a:t>?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6FB46-5F78-7747-9046-94342E48A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924" y="2187396"/>
            <a:ext cx="1966255" cy="3860749"/>
          </a:xfrm>
          <a:prstGeom prst="rect">
            <a:avLst/>
          </a:prstGeom>
        </p:spPr>
      </p:pic>
      <p:pic>
        <p:nvPicPr>
          <p:cNvPr id="3" name="Online Media 2" descr="254.wav">
            <a:hlinkClick r:id="" action="ppaction://media"/>
            <a:extLst>
              <a:ext uri="{FF2B5EF4-FFF2-40B4-BE49-F238E27FC236}">
                <a16:creationId xmlns:a16="http://schemas.microsoft.com/office/drawing/2014/main" id="{0F6F6995-139D-7D4F-B03C-C8807B848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2715" y="59366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98130"/>
            <a:ext cx="9144000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feur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81BE0-6DE4-5740-8FE9-A34C533F2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44" y="3485102"/>
            <a:ext cx="5395311" cy="2312276"/>
          </a:xfrm>
          <a:prstGeom prst="rect">
            <a:avLst/>
          </a:prstGeom>
        </p:spPr>
      </p:pic>
      <p:pic>
        <p:nvPicPr>
          <p:cNvPr id="2" name="Online Media 1" descr="240.wav">
            <a:hlinkClick r:id="" action="ppaction://media"/>
            <a:extLst>
              <a:ext uri="{FF2B5EF4-FFF2-40B4-BE49-F238E27FC236}">
                <a16:creationId xmlns:a16="http://schemas.microsoft.com/office/drawing/2014/main" id="{A85C7783-A0E9-3346-AB08-9A011BA01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8285" y="5929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98130"/>
            <a:ext cx="9144000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e </a:t>
            </a:r>
            <a:r>
              <a:rPr lang="en-GB" sz="3300" dirty="0" err="1">
                <a:latin typeface="Sassoon Primary" panose="020B0503020103030203" pitchFamily="34" charset="77"/>
              </a:rPr>
              <a:t>àrd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4B3E3-F9F0-2646-9B82-1762C8A0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44" y="3485102"/>
            <a:ext cx="5395311" cy="2312276"/>
          </a:xfrm>
          <a:prstGeom prst="rect">
            <a:avLst/>
          </a:prstGeom>
        </p:spPr>
      </p:pic>
      <p:pic>
        <p:nvPicPr>
          <p:cNvPr id="3" name="Online Media 2" descr="tha-e-ard.wav">
            <a:hlinkClick r:id="" action="ppaction://media"/>
            <a:extLst>
              <a:ext uri="{FF2B5EF4-FFF2-40B4-BE49-F238E27FC236}">
                <a16:creationId xmlns:a16="http://schemas.microsoft.com/office/drawing/2014/main" id="{6827C0B6-E34E-3E4C-B9DC-37F789B71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9655" y="590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craobhan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CA1CE-E8AB-774A-A229-E703B78C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08" y="3092979"/>
            <a:ext cx="2713640" cy="2736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6E11B-A19B-1242-B2C5-7374A0FC7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818" y="2753710"/>
            <a:ext cx="3050070" cy="3075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FD855A-3115-4641-A1CC-69724587E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483" y="3092979"/>
            <a:ext cx="2713640" cy="2736540"/>
          </a:xfrm>
          <a:prstGeom prst="rect">
            <a:avLst/>
          </a:prstGeom>
        </p:spPr>
      </p:pic>
      <p:pic>
        <p:nvPicPr>
          <p:cNvPr id="5" name="Online Media 4" descr="242.wav">
            <a:hlinkClick r:id="" action="ppaction://media"/>
            <a:extLst>
              <a:ext uri="{FF2B5EF4-FFF2-40B4-BE49-F238E27FC236}">
                <a16:creationId xmlns:a16="http://schemas.microsoft.com/office/drawing/2014/main" id="{3BA18D44-0610-5142-8789-A64E56008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095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iad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mòr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agus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sean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B617E-DAE4-1E44-BB07-5DBD09E87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08" y="3092979"/>
            <a:ext cx="2713640" cy="2736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2BB23-77D5-5B40-BE98-E191DCBFC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818" y="2753710"/>
            <a:ext cx="3050070" cy="3075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7A5A77-75C7-9943-820E-D9C162082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483" y="3092979"/>
            <a:ext cx="2713640" cy="2736540"/>
          </a:xfrm>
          <a:prstGeom prst="rect">
            <a:avLst/>
          </a:prstGeom>
        </p:spPr>
      </p:pic>
      <p:pic>
        <p:nvPicPr>
          <p:cNvPr id="2" name="Online Media 1" descr="243.wav">
            <a:hlinkClick r:id="" action="ppaction://media"/>
            <a:extLst>
              <a:ext uri="{FF2B5EF4-FFF2-40B4-BE49-F238E27FC236}">
                <a16:creationId xmlns:a16="http://schemas.microsoft.com/office/drawing/2014/main" id="{70A86FCD-4A58-FE4C-972D-4F4BDFC0F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0315" y="58929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flùraichean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27840-C1DD-ED44-9826-4587879E5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700" y="3117631"/>
            <a:ext cx="5308600" cy="1905000"/>
          </a:xfrm>
          <a:prstGeom prst="rect">
            <a:avLst/>
          </a:prstGeom>
        </p:spPr>
      </p:pic>
      <p:pic>
        <p:nvPicPr>
          <p:cNvPr id="2" name="Online Media 1" descr="244.wav">
            <a:hlinkClick r:id="" action="ppaction://media"/>
            <a:extLst>
              <a:ext uri="{FF2B5EF4-FFF2-40B4-BE49-F238E27FC236}">
                <a16:creationId xmlns:a16="http://schemas.microsoft.com/office/drawing/2014/main" id="{BE690BC7-FBDE-DC44-A34C-22EF54530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6300" y="59235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6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iad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brèagha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agus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dathach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F5784-8696-DE45-90F4-CDC48BC33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700" y="3117631"/>
            <a:ext cx="5308600" cy="1905000"/>
          </a:xfrm>
          <a:prstGeom prst="rect">
            <a:avLst/>
          </a:prstGeom>
        </p:spPr>
      </p:pic>
      <p:pic>
        <p:nvPicPr>
          <p:cNvPr id="2" name="Online Media 1" descr="245.wav">
            <a:hlinkClick r:id="" action="ppaction://media"/>
            <a:extLst>
              <a:ext uri="{FF2B5EF4-FFF2-40B4-BE49-F238E27FC236}">
                <a16:creationId xmlns:a16="http://schemas.microsoft.com/office/drawing/2014/main" id="{482B47E8-35C2-1240-88E7-7FAAE009C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6300" y="59235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abhainn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55DFCE-7D09-1A40-8C75-C32A3D94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531" y="2459420"/>
            <a:ext cx="5425865" cy="3556449"/>
          </a:xfrm>
          <a:prstGeom prst="rect">
            <a:avLst/>
          </a:prstGeom>
        </p:spPr>
      </p:pic>
      <p:pic>
        <p:nvPicPr>
          <p:cNvPr id="5" name="Online Media 4" descr="246.wav">
            <a:hlinkClick r:id="" action="ppaction://media"/>
            <a:extLst>
              <a:ext uri="{FF2B5EF4-FFF2-40B4-BE49-F238E27FC236}">
                <a16:creationId xmlns:a16="http://schemas.microsoft.com/office/drawing/2014/main" id="{E92068FA-4328-C041-87A3-6D399E26D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069" y="59182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7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790" y="159813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i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caol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agus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lùbach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23C71-03AB-494E-8BFC-B99798674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531" y="2459420"/>
            <a:ext cx="5425865" cy="3556449"/>
          </a:xfrm>
          <a:prstGeom prst="rect">
            <a:avLst/>
          </a:prstGeom>
        </p:spPr>
      </p:pic>
      <p:pic>
        <p:nvPicPr>
          <p:cNvPr id="2" name="Online Media 1" descr="247.wav">
            <a:hlinkClick r:id="" action="ppaction://media"/>
            <a:extLst>
              <a:ext uri="{FF2B5EF4-FFF2-40B4-BE49-F238E27FC236}">
                <a16:creationId xmlns:a16="http://schemas.microsoft.com/office/drawing/2014/main" id="{BBABA52D-2B4A-D142-B6F2-EC2C1F6F1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069" y="60158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183</Words>
  <Application>Microsoft Macintosh PowerPoint</Application>
  <PresentationFormat>On-screen Show (4:3)</PresentationFormat>
  <Paragraphs>48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43</cp:revision>
  <dcterms:created xsi:type="dcterms:W3CDTF">2018-09-18T11:19:59Z</dcterms:created>
  <dcterms:modified xsi:type="dcterms:W3CDTF">2020-03-05T10:58:20Z</dcterms:modified>
</cp:coreProperties>
</file>