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"/>
  </p:notesMasterIdLst>
  <p:sldIdLst>
    <p:sldId id="275" r:id="rId2"/>
    <p:sldId id="277" r:id="rId3"/>
    <p:sldId id="278" r:id="rId4"/>
    <p:sldId id="279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Sassoon Primary" panose="020B0503020103030203" pitchFamily="34" charset="77"/>
      <p:regular r:id="rId13"/>
      <p:bold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8056" autoAdjust="0"/>
    <p:restoredTop sz="94694"/>
  </p:normalViewPr>
  <p:slideViewPr>
    <p:cSldViewPr snapToGrid="0">
      <p:cViewPr varScale="1">
        <p:scale>
          <a:sx n="125" d="100"/>
          <a:sy n="125" d="100"/>
        </p:scale>
        <p:origin x="15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8DC09-B74E-4D96-8D86-733B42CBA799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A05FD-C6F5-454F-B8DA-07B274379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919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splashing in the puddles X3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day, everyday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220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Splishy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splashy in the puddles X3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day, everyday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384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having fun in the puddles X3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day, everyday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340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Splishy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splashy in the puddles X3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day, everyday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513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008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854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692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43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80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469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896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9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41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711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21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9D6BE1-682D-FA42-B080-903C6F08239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4A437B-0CF1-7A41-A739-4AA4ECAD89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4849B5-B7AC-3843-AA94-16B64CFFC7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5970588"/>
            <a:ext cx="837247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44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9843" y="783677"/>
            <a:ext cx="61443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700" dirty="0" err="1">
                <a:latin typeface="Sassoon Primary" panose="020B0503020103030203" pitchFamily="34" charset="77"/>
              </a:rPr>
              <a:t>Tha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sinn</a:t>
            </a:r>
            <a:r>
              <a:rPr lang="en-GB" sz="2700" dirty="0">
                <a:latin typeface="Sassoon Primary" panose="020B0503020103030203" pitchFamily="34" charset="77"/>
              </a:rPr>
              <a:t> a’ </a:t>
            </a:r>
            <a:r>
              <a:rPr lang="en-GB" sz="2700" dirty="0" err="1">
                <a:latin typeface="Sassoon Primary" panose="020B0503020103030203" pitchFamily="34" charset="77"/>
              </a:rPr>
              <a:t>splaiseadh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anns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na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lòintean</a:t>
            </a:r>
            <a:endParaRPr lang="en-GB" sz="2700" dirty="0">
              <a:latin typeface="Sassoon Primary" panose="020B0503020103030203" pitchFamily="34" charset="77"/>
            </a:endParaRPr>
          </a:p>
          <a:p>
            <a:r>
              <a:rPr lang="en-GB" sz="2700" dirty="0" err="1">
                <a:latin typeface="Sassoon Primary" panose="020B0503020103030203" pitchFamily="34" charset="77"/>
              </a:rPr>
              <a:t>Tha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sinn</a:t>
            </a:r>
            <a:r>
              <a:rPr lang="en-GB" sz="2700" dirty="0">
                <a:latin typeface="Sassoon Primary" panose="020B0503020103030203" pitchFamily="34" charset="77"/>
              </a:rPr>
              <a:t> a’ </a:t>
            </a:r>
            <a:r>
              <a:rPr lang="en-GB" sz="2700" dirty="0" err="1">
                <a:latin typeface="Sassoon Primary" panose="020B0503020103030203" pitchFamily="34" charset="77"/>
              </a:rPr>
              <a:t>splaiseadh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anns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na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lòintean</a:t>
            </a:r>
            <a:endParaRPr lang="en-GB" sz="2700" dirty="0">
              <a:latin typeface="Sassoon Primary" panose="020B0503020103030203" pitchFamily="34" charset="77"/>
            </a:endParaRPr>
          </a:p>
          <a:p>
            <a:r>
              <a:rPr lang="en-GB" sz="2700" dirty="0" err="1">
                <a:latin typeface="Sassoon Primary" panose="020B0503020103030203" pitchFamily="34" charset="77"/>
              </a:rPr>
              <a:t>Tha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sinn</a:t>
            </a:r>
            <a:r>
              <a:rPr lang="en-GB" sz="2700" dirty="0">
                <a:latin typeface="Sassoon Primary" panose="020B0503020103030203" pitchFamily="34" charset="77"/>
              </a:rPr>
              <a:t> a’ </a:t>
            </a:r>
            <a:r>
              <a:rPr lang="en-GB" sz="2700" dirty="0" err="1">
                <a:latin typeface="Sassoon Primary" panose="020B0503020103030203" pitchFamily="34" charset="77"/>
              </a:rPr>
              <a:t>splaiseadh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anns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na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lòintean</a:t>
            </a:r>
            <a:endParaRPr lang="en-GB" sz="2700" dirty="0">
              <a:latin typeface="Sassoon Primary" panose="020B0503020103030203" pitchFamily="34" charset="77"/>
            </a:endParaRPr>
          </a:p>
          <a:p>
            <a:r>
              <a:rPr lang="en-GB" sz="2700" dirty="0">
                <a:latin typeface="Sassoon Primary" panose="020B0503020103030203" pitchFamily="34" charset="77"/>
              </a:rPr>
              <a:t>Fad an </a:t>
            </a:r>
            <a:r>
              <a:rPr lang="en-GB" sz="2700" dirty="0" err="1">
                <a:latin typeface="Sassoon Primary" panose="020B0503020103030203" pitchFamily="34" charset="77"/>
              </a:rPr>
              <a:t>latha</a:t>
            </a:r>
            <a:r>
              <a:rPr lang="en-GB" sz="2700" dirty="0">
                <a:latin typeface="Sassoon Primary" panose="020B0503020103030203" pitchFamily="34" charset="77"/>
              </a:rPr>
              <a:t>, </a:t>
            </a:r>
            <a:r>
              <a:rPr lang="en-GB" sz="2700" dirty="0" err="1">
                <a:latin typeface="Sassoon Primary" panose="020B0503020103030203" pitchFamily="34" charset="77"/>
              </a:rPr>
              <a:t>gach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latha</a:t>
            </a:r>
            <a:endParaRPr lang="en-GB" sz="2700" dirty="0">
              <a:latin typeface="Sassoon Primary" panose="020B0503020103030203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AB904-FFB9-3B43-A0B7-6FD74A67BA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1155" y="3163614"/>
            <a:ext cx="2613053" cy="3282730"/>
          </a:xfrm>
          <a:prstGeom prst="rect">
            <a:avLst/>
          </a:prstGeom>
        </p:spPr>
      </p:pic>
      <p:pic>
        <p:nvPicPr>
          <p:cNvPr id="2" name="Anns na lòintean">
            <a:hlinkClick r:id="" action="ppaction://media"/>
            <a:extLst>
              <a:ext uri="{FF2B5EF4-FFF2-40B4-BE49-F238E27FC236}">
                <a16:creationId xmlns:a16="http://schemas.microsoft.com/office/drawing/2014/main" id="{724D939C-FF45-4D1D-85CF-7E65B9150C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00475" y="53139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7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9843" y="773167"/>
            <a:ext cx="61443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700" dirty="0" err="1">
                <a:latin typeface="Sassoon Primary" panose="020B0503020103030203" pitchFamily="34" charset="77"/>
              </a:rPr>
              <a:t>Splisidh</a:t>
            </a:r>
            <a:r>
              <a:rPr lang="en-GB" sz="2700" dirty="0">
                <a:latin typeface="Sassoon Primary" panose="020B0503020103030203" pitchFamily="34" charset="77"/>
              </a:rPr>
              <a:t>, </a:t>
            </a:r>
            <a:r>
              <a:rPr lang="en-GB" sz="2700" dirty="0" err="1">
                <a:latin typeface="Sassoon Primary" panose="020B0503020103030203" pitchFamily="34" charset="77"/>
              </a:rPr>
              <a:t>splaisidh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anns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na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lòintean</a:t>
            </a:r>
            <a:endParaRPr lang="en-GB" sz="2700" dirty="0">
              <a:latin typeface="Sassoon Primary" panose="020B0503020103030203" pitchFamily="34" charset="77"/>
            </a:endParaRPr>
          </a:p>
          <a:p>
            <a:r>
              <a:rPr lang="en-GB" sz="2700" dirty="0" err="1">
                <a:latin typeface="Sassoon Primary" panose="020B0503020103030203" pitchFamily="34" charset="77"/>
              </a:rPr>
              <a:t>Splisidh</a:t>
            </a:r>
            <a:r>
              <a:rPr lang="en-GB" sz="2700" dirty="0">
                <a:latin typeface="Sassoon Primary" panose="020B0503020103030203" pitchFamily="34" charset="77"/>
              </a:rPr>
              <a:t>, </a:t>
            </a:r>
            <a:r>
              <a:rPr lang="en-GB" sz="2700" dirty="0" err="1">
                <a:latin typeface="Sassoon Primary" panose="020B0503020103030203" pitchFamily="34" charset="77"/>
              </a:rPr>
              <a:t>splaisidh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anns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na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lòintean</a:t>
            </a:r>
            <a:endParaRPr lang="en-GB" sz="2700" dirty="0">
              <a:latin typeface="Sassoon Primary" panose="020B0503020103030203" pitchFamily="34" charset="77"/>
            </a:endParaRPr>
          </a:p>
          <a:p>
            <a:r>
              <a:rPr lang="en-GB" sz="2700" dirty="0" err="1">
                <a:latin typeface="Sassoon Primary" panose="020B0503020103030203" pitchFamily="34" charset="77"/>
              </a:rPr>
              <a:t>Splisidh</a:t>
            </a:r>
            <a:r>
              <a:rPr lang="en-GB" sz="2700" dirty="0">
                <a:latin typeface="Sassoon Primary" panose="020B0503020103030203" pitchFamily="34" charset="77"/>
              </a:rPr>
              <a:t>, </a:t>
            </a:r>
            <a:r>
              <a:rPr lang="en-GB" sz="2700" dirty="0" err="1">
                <a:latin typeface="Sassoon Primary" panose="020B0503020103030203" pitchFamily="34" charset="77"/>
              </a:rPr>
              <a:t>splaisidh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anns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na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lòintean</a:t>
            </a:r>
            <a:endParaRPr lang="en-GB" sz="2700" dirty="0">
              <a:latin typeface="Sassoon Primary" panose="020B0503020103030203" pitchFamily="34" charset="77"/>
            </a:endParaRPr>
          </a:p>
          <a:p>
            <a:r>
              <a:rPr lang="en-GB" sz="2700" dirty="0">
                <a:latin typeface="Sassoon Primary" panose="020B0503020103030203" pitchFamily="34" charset="77"/>
              </a:rPr>
              <a:t>Fad an </a:t>
            </a:r>
            <a:r>
              <a:rPr lang="en-GB" sz="2700" dirty="0" err="1">
                <a:latin typeface="Sassoon Primary" panose="020B0503020103030203" pitchFamily="34" charset="77"/>
              </a:rPr>
              <a:t>latha</a:t>
            </a:r>
            <a:r>
              <a:rPr lang="en-GB" sz="2700" dirty="0">
                <a:latin typeface="Sassoon Primary" panose="020B0503020103030203" pitchFamily="34" charset="77"/>
              </a:rPr>
              <a:t>, </a:t>
            </a:r>
            <a:r>
              <a:rPr lang="en-GB" sz="2700" dirty="0" err="1">
                <a:latin typeface="Sassoon Primary" panose="020B0503020103030203" pitchFamily="34" charset="77"/>
              </a:rPr>
              <a:t>gach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latha</a:t>
            </a:r>
            <a:endParaRPr lang="en-GB" sz="2700" dirty="0">
              <a:latin typeface="Sassoon Primary" panose="020B0503020103030203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87E05B-1F27-6F4E-9ADA-3DBED5355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155" y="3163614"/>
            <a:ext cx="2613053" cy="328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99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19598" y="750696"/>
            <a:ext cx="49810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700" dirty="0" err="1">
                <a:latin typeface="Sassoon Primary" panose="020B0503020103030203" pitchFamily="34" charset="77"/>
              </a:rPr>
              <a:t>Tha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spòrs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againn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anns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na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lòintean</a:t>
            </a:r>
            <a:endParaRPr lang="en-GB" sz="2700" dirty="0">
              <a:latin typeface="Sassoon Primary" panose="020B0503020103030203" pitchFamily="34" charset="77"/>
            </a:endParaRPr>
          </a:p>
          <a:p>
            <a:r>
              <a:rPr lang="en-GB" sz="2700" dirty="0" err="1">
                <a:latin typeface="Sassoon Primary" panose="020B0503020103030203" pitchFamily="34" charset="77"/>
              </a:rPr>
              <a:t>Tha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spòrs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againn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anns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na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lòintean</a:t>
            </a:r>
            <a:endParaRPr lang="en-GB" sz="2700" dirty="0">
              <a:latin typeface="Sassoon Primary" panose="020B0503020103030203" pitchFamily="34" charset="77"/>
            </a:endParaRPr>
          </a:p>
          <a:p>
            <a:r>
              <a:rPr lang="en-GB" sz="2700" dirty="0" err="1">
                <a:latin typeface="Sassoon Primary" panose="020B0503020103030203" pitchFamily="34" charset="77"/>
              </a:rPr>
              <a:t>Tha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spòrs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againn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anns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na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lòintean</a:t>
            </a:r>
            <a:endParaRPr lang="en-GB" sz="2700" dirty="0">
              <a:latin typeface="Sassoon Primary" panose="020B0503020103030203" pitchFamily="34" charset="77"/>
            </a:endParaRPr>
          </a:p>
          <a:p>
            <a:r>
              <a:rPr lang="en-GB" sz="2700" dirty="0">
                <a:latin typeface="Sassoon Primary" panose="020B0503020103030203" pitchFamily="34" charset="77"/>
              </a:rPr>
              <a:t>Fad an </a:t>
            </a:r>
            <a:r>
              <a:rPr lang="en-GB" sz="2700" dirty="0" err="1">
                <a:latin typeface="Sassoon Primary" panose="020B0503020103030203" pitchFamily="34" charset="77"/>
              </a:rPr>
              <a:t>latha</a:t>
            </a:r>
            <a:r>
              <a:rPr lang="en-GB" sz="2700" dirty="0">
                <a:latin typeface="Sassoon Primary" panose="020B0503020103030203" pitchFamily="34" charset="77"/>
              </a:rPr>
              <a:t>, </a:t>
            </a:r>
            <a:r>
              <a:rPr lang="en-GB" sz="2700" dirty="0" err="1">
                <a:latin typeface="Sassoon Primary" panose="020B0503020103030203" pitchFamily="34" charset="77"/>
              </a:rPr>
              <a:t>gach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latha</a:t>
            </a:r>
            <a:endParaRPr lang="en-GB" sz="2700" dirty="0">
              <a:latin typeface="Sassoon Primary" panose="020B0503020103030203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E3D253-01DE-704B-8234-ECF2E5319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155" y="3163614"/>
            <a:ext cx="2613053" cy="328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96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16E08D-B96E-CA43-B1E8-48E1F74E5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155" y="3163614"/>
            <a:ext cx="2613053" cy="32827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C74C3A-18F8-6D4A-9369-6502F90ED748}"/>
              </a:ext>
            </a:extLst>
          </p:cNvPr>
          <p:cNvSpPr/>
          <p:nvPr/>
        </p:nvSpPr>
        <p:spPr>
          <a:xfrm>
            <a:off x="1541324" y="752147"/>
            <a:ext cx="61443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700" dirty="0" err="1">
                <a:latin typeface="Sassoon Primary" panose="020B0503020103030203" pitchFamily="34" charset="77"/>
              </a:rPr>
              <a:t>Splisidh</a:t>
            </a:r>
            <a:r>
              <a:rPr lang="en-GB" sz="2700" dirty="0">
                <a:latin typeface="Sassoon Primary" panose="020B0503020103030203" pitchFamily="34" charset="77"/>
              </a:rPr>
              <a:t>, </a:t>
            </a:r>
            <a:r>
              <a:rPr lang="en-GB" sz="2700" dirty="0" err="1">
                <a:latin typeface="Sassoon Primary" panose="020B0503020103030203" pitchFamily="34" charset="77"/>
              </a:rPr>
              <a:t>splaisidh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anns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na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lòintean</a:t>
            </a:r>
            <a:endParaRPr lang="en-GB" sz="2700" dirty="0">
              <a:latin typeface="Sassoon Primary" panose="020B0503020103030203" pitchFamily="34" charset="77"/>
            </a:endParaRPr>
          </a:p>
          <a:p>
            <a:r>
              <a:rPr lang="en-GB" sz="2700" dirty="0" err="1">
                <a:latin typeface="Sassoon Primary" panose="020B0503020103030203" pitchFamily="34" charset="77"/>
              </a:rPr>
              <a:t>Splisidh</a:t>
            </a:r>
            <a:r>
              <a:rPr lang="en-GB" sz="2700" dirty="0">
                <a:latin typeface="Sassoon Primary" panose="020B0503020103030203" pitchFamily="34" charset="77"/>
              </a:rPr>
              <a:t>, </a:t>
            </a:r>
            <a:r>
              <a:rPr lang="en-GB" sz="2700" dirty="0" err="1">
                <a:latin typeface="Sassoon Primary" panose="020B0503020103030203" pitchFamily="34" charset="77"/>
              </a:rPr>
              <a:t>splaisidh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anns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na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lòintean</a:t>
            </a:r>
            <a:endParaRPr lang="en-GB" sz="2700" dirty="0">
              <a:latin typeface="Sassoon Primary" panose="020B0503020103030203" pitchFamily="34" charset="77"/>
            </a:endParaRPr>
          </a:p>
          <a:p>
            <a:r>
              <a:rPr lang="en-GB" sz="2700" dirty="0" err="1">
                <a:latin typeface="Sassoon Primary" panose="020B0503020103030203" pitchFamily="34" charset="77"/>
              </a:rPr>
              <a:t>Splisidh</a:t>
            </a:r>
            <a:r>
              <a:rPr lang="en-GB" sz="2700" dirty="0">
                <a:latin typeface="Sassoon Primary" panose="020B0503020103030203" pitchFamily="34" charset="77"/>
              </a:rPr>
              <a:t>, </a:t>
            </a:r>
            <a:r>
              <a:rPr lang="en-GB" sz="2700" dirty="0" err="1">
                <a:latin typeface="Sassoon Primary" panose="020B0503020103030203" pitchFamily="34" charset="77"/>
              </a:rPr>
              <a:t>splaisidh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anns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na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lòintean</a:t>
            </a:r>
            <a:endParaRPr lang="en-GB" sz="2700" dirty="0">
              <a:latin typeface="Sassoon Primary" panose="020B0503020103030203" pitchFamily="34" charset="77"/>
            </a:endParaRPr>
          </a:p>
          <a:p>
            <a:r>
              <a:rPr lang="en-GB" sz="2700" dirty="0">
                <a:latin typeface="Sassoon Primary" panose="020B0503020103030203" pitchFamily="34" charset="77"/>
              </a:rPr>
              <a:t>Fad an </a:t>
            </a:r>
            <a:r>
              <a:rPr lang="en-GB" sz="2700" dirty="0" err="1">
                <a:latin typeface="Sassoon Primary" panose="020B0503020103030203" pitchFamily="34" charset="77"/>
              </a:rPr>
              <a:t>latha</a:t>
            </a:r>
            <a:r>
              <a:rPr lang="en-GB" sz="2700" dirty="0">
                <a:latin typeface="Sassoon Primary" panose="020B0503020103030203" pitchFamily="34" charset="77"/>
              </a:rPr>
              <a:t>, </a:t>
            </a:r>
            <a:r>
              <a:rPr lang="en-GB" sz="2700" dirty="0" err="1">
                <a:latin typeface="Sassoon Primary" panose="020B0503020103030203" pitchFamily="34" charset="77"/>
              </a:rPr>
              <a:t>gach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latha</a:t>
            </a:r>
            <a:endParaRPr lang="en-GB" sz="2700" dirty="0">
              <a:latin typeface="Sassoon Primary" panose="020B0503020103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95300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466</TotalTime>
  <Words>151</Words>
  <Application>Microsoft Macintosh PowerPoint</Application>
  <PresentationFormat>On-screen Show (4:3)</PresentationFormat>
  <Paragraphs>28</Paragraphs>
  <Slides>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 Light</vt:lpstr>
      <vt:lpstr>Calibri</vt:lpstr>
      <vt:lpstr>Arial</vt:lpstr>
      <vt:lpstr>Sassoon Primary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Tearlach</dc:creator>
  <cp:lastModifiedBy>Anne McCormack</cp:lastModifiedBy>
  <cp:revision>52</cp:revision>
  <dcterms:created xsi:type="dcterms:W3CDTF">2018-09-18T11:19:59Z</dcterms:created>
  <dcterms:modified xsi:type="dcterms:W3CDTF">2020-01-15T11:48:21Z</dcterms:modified>
</cp:coreProperties>
</file>