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75" r:id="rId2"/>
    <p:sldId id="282" r:id="rId3"/>
    <p:sldId id="278" r:id="rId4"/>
    <p:sldId id="279" r:id="rId5"/>
    <p:sldId id="277" r:id="rId6"/>
    <p:sldId id="280" r:id="rId7"/>
    <p:sldId id="276" r:id="rId8"/>
    <p:sldId id="283" r:id="rId9"/>
    <p:sldId id="284" r:id="rId10"/>
    <p:sldId id="281" r:id="rId11"/>
    <p:sldId id="285" r:id="rId12"/>
    <p:sldId id="25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Primary" panose="020B0503020103030203" pitchFamily="34" charset="7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4201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town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2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46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p</a:t>
            </a:r>
            <a:r>
              <a:rPr lang="en-GB" dirty="0"/>
              <a:t>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7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busy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2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6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9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Traffic 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8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crossing/crossing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0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0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7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5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2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8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623642-BF66-4D48-9347-F4C8A28DDA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0E652-2354-8B4C-B976-9AED76810D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8973D-6BF7-7F49-8B31-8B1C0624782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90" y="716003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Anns</a:t>
            </a:r>
            <a:r>
              <a:rPr lang="en-GB" sz="3300" dirty="0">
                <a:latin typeface="Sassoon Primary" panose="020B0503020103030203" pitchFamily="34" charset="77"/>
              </a:rPr>
              <a:t> a’ </a:t>
            </a:r>
            <a:r>
              <a:rPr lang="en-GB" sz="3300" dirty="0" err="1">
                <a:latin typeface="Sassoon Primary" panose="020B0503020103030203" pitchFamily="34" charset="77"/>
              </a:rPr>
              <a:t>Bhaile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AF8B4-F10A-F440-AFFA-6BC6223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59" y="2205317"/>
            <a:ext cx="7701223" cy="3619575"/>
          </a:xfrm>
          <a:prstGeom prst="rect">
            <a:avLst/>
          </a:prstGeom>
        </p:spPr>
      </p:pic>
      <p:pic>
        <p:nvPicPr>
          <p:cNvPr id="2" name="Online Media 1" descr="210.wav">
            <a:hlinkClick r:id="" action="ppaction://media"/>
            <a:extLst>
              <a:ext uri="{FF2B5EF4-FFF2-40B4-BE49-F238E27FC236}">
                <a16:creationId xmlns:a16="http://schemas.microsoft.com/office/drawing/2014/main" id="{55B2F71A-8318-BC42-8A36-EED55B67A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3971" y="5882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17" y="770158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eaglais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9CEAC-0569-E74A-BCBC-7004157D1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613" y="1764254"/>
            <a:ext cx="6142800" cy="4095200"/>
          </a:xfrm>
          <a:prstGeom prst="rect">
            <a:avLst/>
          </a:prstGeom>
        </p:spPr>
      </p:pic>
      <p:pic>
        <p:nvPicPr>
          <p:cNvPr id="3" name="Online Media 2" descr="219.wav">
            <a:hlinkClick r:id="" action="ppaction://media"/>
            <a:extLst>
              <a:ext uri="{FF2B5EF4-FFF2-40B4-BE49-F238E27FC236}">
                <a16:creationId xmlns:a16="http://schemas.microsoft.com/office/drawing/2014/main" id="{1B2D3870-AB67-7B45-A888-EE576699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4413" y="5859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17" y="953038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cafaidh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1DAD0-53FA-5840-B08E-D6C3D1E48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51" y="2203746"/>
            <a:ext cx="7500897" cy="3271668"/>
          </a:xfrm>
          <a:prstGeom prst="rect">
            <a:avLst/>
          </a:prstGeom>
        </p:spPr>
      </p:pic>
      <p:pic>
        <p:nvPicPr>
          <p:cNvPr id="2" name="Online Media 1" descr="220.wav">
            <a:hlinkClick r:id="" action="ppaction://media"/>
            <a:extLst>
              <a:ext uri="{FF2B5EF4-FFF2-40B4-BE49-F238E27FC236}">
                <a16:creationId xmlns:a16="http://schemas.microsoft.com/office/drawing/2014/main" id="{34B1EE6E-25F0-404A-8E68-4A279A3C9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9648" y="58723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17" y="845461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pàirc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DD767-CD10-AE4A-BF5D-C0E53645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39" y="1850315"/>
            <a:ext cx="5619748" cy="3966881"/>
          </a:xfrm>
          <a:prstGeom prst="rect">
            <a:avLst/>
          </a:prstGeom>
        </p:spPr>
      </p:pic>
      <p:pic>
        <p:nvPicPr>
          <p:cNvPr id="3" name="Online Media 2" descr="221.wav">
            <a:hlinkClick r:id="" action="ppaction://media"/>
            <a:extLst>
              <a:ext uri="{FF2B5EF4-FFF2-40B4-BE49-F238E27FC236}">
                <a16:creationId xmlns:a16="http://schemas.microsoft.com/office/drawing/2014/main" id="{1548E7E3-E1BB-2E4F-8D73-92CC0ECAA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0861" y="5817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0F0A4-50FC-BE4C-891B-04395BF190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101" r="23475"/>
          <a:stretch/>
        </p:blipFill>
        <p:spPr>
          <a:xfrm>
            <a:off x="890941" y="2753959"/>
            <a:ext cx="7518729" cy="2297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896883"/>
            <a:ext cx="9143999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rathad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trang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211.wav">
            <a:hlinkClick r:id="" action="ppaction://media"/>
            <a:extLst>
              <a:ext uri="{FF2B5EF4-FFF2-40B4-BE49-F238E27FC236}">
                <a16:creationId xmlns:a16="http://schemas.microsoft.com/office/drawing/2014/main" id="{119FDE34-F69A-2A48-B20E-A691F56C1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42" y="58832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FBB2C-6822-4742-ACAF-F4B1B7E2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108" y="2890822"/>
            <a:ext cx="2583135" cy="892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917" y="862526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càraichean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D8493-626A-1546-950F-F9AEEDA6F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026" y="2976298"/>
            <a:ext cx="1973131" cy="790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4E2EC-936B-7546-90D0-08918D35A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655" y="3371636"/>
            <a:ext cx="2512177" cy="939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876DC-18FF-7B4B-9465-A67885D2C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63" y="3413098"/>
            <a:ext cx="2211782" cy="886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57EEB-8041-EB49-B40C-C70BAA272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910" y="3425934"/>
            <a:ext cx="2417176" cy="904328"/>
          </a:xfrm>
          <a:prstGeom prst="rect">
            <a:avLst/>
          </a:prstGeom>
        </p:spPr>
      </p:pic>
      <p:pic>
        <p:nvPicPr>
          <p:cNvPr id="9" name="Online Media 8" descr="212.wav">
            <a:hlinkClick r:id="" action="ppaction://media"/>
            <a:extLst>
              <a:ext uri="{FF2B5EF4-FFF2-40B4-BE49-F238E27FC236}">
                <a16:creationId xmlns:a16="http://schemas.microsoft.com/office/drawing/2014/main" id="{38D6E735-EA9C-5A4F-92AA-25321D9B3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09743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894FB-D9AE-4044-8AF4-9F732A1D3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385" y="3001101"/>
            <a:ext cx="3857759" cy="1109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759" y="931522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busaichean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CF92-4FFC-1D4B-AE86-7950CDA31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8" y="3729500"/>
            <a:ext cx="8029903" cy="1327963"/>
          </a:xfrm>
          <a:prstGeom prst="rect">
            <a:avLst/>
          </a:prstGeom>
        </p:spPr>
      </p:pic>
      <p:pic>
        <p:nvPicPr>
          <p:cNvPr id="6" name="Online Media 1" descr="213.wav">
            <a:hlinkClick r:id="" action="ppaction://media"/>
            <a:extLst>
              <a:ext uri="{FF2B5EF4-FFF2-40B4-BE49-F238E27FC236}">
                <a16:creationId xmlns:a16="http://schemas.microsoft.com/office/drawing/2014/main" id="{FB2AE9AF-B0F9-1C47-B7B3-996BD5D4C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8400" y="59155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903" y="1046145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solais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trafaig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935C9-FB24-AB4B-A77C-22B5CA260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796" y="2470974"/>
            <a:ext cx="1698407" cy="3031565"/>
          </a:xfrm>
          <a:prstGeom prst="rect">
            <a:avLst/>
          </a:prstGeom>
        </p:spPr>
      </p:pic>
      <p:pic>
        <p:nvPicPr>
          <p:cNvPr id="2" name="Online Media 1" descr="214.wav">
            <a:hlinkClick r:id="" action="ppaction://media"/>
            <a:extLst>
              <a:ext uri="{FF2B5EF4-FFF2-40B4-BE49-F238E27FC236}">
                <a16:creationId xmlns:a16="http://schemas.microsoft.com/office/drawing/2014/main" id="{7C5D718B-C780-914B-9A2E-143353DCB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4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904" y="1232737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àite-coise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2"/>
          <a:stretch/>
        </p:blipFill>
        <p:spPr>
          <a:xfrm>
            <a:off x="2761248" y="2664619"/>
            <a:ext cx="3101327" cy="2545658"/>
          </a:xfrm>
          <a:prstGeom prst="rect">
            <a:avLst/>
          </a:prstGeom>
        </p:spPr>
      </p:pic>
      <p:pic>
        <p:nvPicPr>
          <p:cNvPr id="3" name="Online Media 2" descr="215.wav">
            <a:hlinkClick r:id="" action="ppaction://media"/>
            <a:extLst>
              <a:ext uri="{FF2B5EF4-FFF2-40B4-BE49-F238E27FC236}">
                <a16:creationId xmlns:a16="http://schemas.microsoft.com/office/drawing/2014/main" id="{234D3CD4-D682-854B-BED9-AD03E6FBB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086" y="5896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4675" y="1082130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bùithtean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DF8AD-1D2F-0542-990A-FDC7C604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83" y="3165731"/>
            <a:ext cx="8001000" cy="1485900"/>
          </a:xfrm>
          <a:prstGeom prst="rect">
            <a:avLst/>
          </a:prstGeom>
        </p:spPr>
      </p:pic>
      <p:pic>
        <p:nvPicPr>
          <p:cNvPr id="2" name="Online Media 1" descr="216.wav">
            <a:hlinkClick r:id="" action="ppaction://media"/>
            <a:extLst>
              <a:ext uri="{FF2B5EF4-FFF2-40B4-BE49-F238E27FC236}">
                <a16:creationId xmlns:a16="http://schemas.microsoft.com/office/drawing/2014/main" id="{FC597F17-6CE8-E14E-848C-CD47B7431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5" y="5907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228" y="1093752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taighean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BD658-5481-2C41-ACF9-5D9E8DB40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87" y="2659117"/>
            <a:ext cx="8234905" cy="3195143"/>
          </a:xfrm>
          <a:prstGeom prst="rect">
            <a:avLst/>
          </a:prstGeom>
        </p:spPr>
      </p:pic>
      <p:pic>
        <p:nvPicPr>
          <p:cNvPr id="2" name="Online Media 1" descr="217.wav">
            <a:hlinkClick r:id="" action="ppaction://media"/>
            <a:extLst>
              <a:ext uri="{FF2B5EF4-FFF2-40B4-BE49-F238E27FC236}">
                <a16:creationId xmlns:a16="http://schemas.microsoft.com/office/drawing/2014/main" id="{E9BE5EB2-3EC4-A740-B674-C83E2F9BD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8542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17" y="950003"/>
            <a:ext cx="81781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sgoil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9C3FD-E856-F944-B2AD-BC9F91221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64" y="1744719"/>
            <a:ext cx="7511271" cy="4100218"/>
          </a:xfrm>
          <a:prstGeom prst="rect">
            <a:avLst/>
          </a:prstGeom>
        </p:spPr>
      </p:pic>
      <p:pic>
        <p:nvPicPr>
          <p:cNvPr id="3" name="Online Media 2" descr="218.wav">
            <a:hlinkClick r:id="" action="ppaction://media"/>
            <a:extLst>
              <a:ext uri="{FF2B5EF4-FFF2-40B4-BE49-F238E27FC236}">
                <a16:creationId xmlns:a16="http://schemas.microsoft.com/office/drawing/2014/main" id="{1980C5B2-D0A1-094B-8A2B-4BBDAA7F8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4835" y="5877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53</Words>
  <Application>Microsoft Macintosh PowerPoint</Application>
  <PresentationFormat>On-screen Show (4:3)</PresentationFormat>
  <Paragraphs>36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47</cp:revision>
  <dcterms:created xsi:type="dcterms:W3CDTF">2018-09-18T11:19:59Z</dcterms:created>
  <dcterms:modified xsi:type="dcterms:W3CDTF">2019-12-16T15:06:17Z</dcterms:modified>
</cp:coreProperties>
</file>