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58" r:id="rId2"/>
    <p:sldId id="273" r:id="rId3"/>
    <p:sldId id="259" r:id="rId4"/>
    <p:sldId id="274" r:id="rId5"/>
    <p:sldId id="260" r:id="rId6"/>
    <p:sldId id="264" r:id="rId7"/>
    <p:sldId id="266" r:id="rId8"/>
    <p:sldId id="268" r:id="rId9"/>
    <p:sldId id="269" r:id="rId10"/>
    <p:sldId id="270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Sassoon Primary" panose="020B0503020103030203" pitchFamily="34" charset="77"/>
      <p:regular r:id="rId19"/>
      <p:bold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8DC09-B74E-4D96-8D86-733B42CBA799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A05FD-C6F5-454F-B8DA-07B274379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1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78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7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5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76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5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flowers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13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088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720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puddle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15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puddles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0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23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6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7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5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7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5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18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15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29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7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D043DA-1E22-1E45-986E-770DD18B91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1F4C22-8163-684B-8F7A-1037CAC1B3B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72F094-2DA0-C247-A040-DFB6D8650E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970588"/>
            <a:ext cx="83724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5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790" y="1598131"/>
            <a:ext cx="8178192" cy="85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4800" dirty="0" err="1">
                <a:latin typeface="Sassoon Primary" panose="020B0503020103030203" pitchFamily="34" charset="77"/>
              </a:rPr>
              <a:t>feur</a:t>
            </a:r>
            <a:endParaRPr lang="en-GB" sz="48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303865-C374-E040-AF1E-A5D5E479E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82" y="3300249"/>
            <a:ext cx="5749607" cy="2464117"/>
          </a:xfrm>
          <a:prstGeom prst="rect">
            <a:avLst/>
          </a:prstGeom>
        </p:spPr>
      </p:pic>
      <p:pic>
        <p:nvPicPr>
          <p:cNvPr id="2" name="Online Media 1" descr="200.wav">
            <a:hlinkClick r:id="" action="ppaction://media"/>
            <a:extLst>
              <a:ext uri="{FF2B5EF4-FFF2-40B4-BE49-F238E27FC236}">
                <a16:creationId xmlns:a16="http://schemas.microsoft.com/office/drawing/2014/main" id="{5C2E3313-0482-F347-92B8-FB7B6A480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0171" y="58964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6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790" y="1598131"/>
            <a:ext cx="8178192" cy="85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4800" dirty="0">
                <a:latin typeface="Sassoon Primary" panose="020B0503020103030203" pitchFamily="34" charset="77"/>
              </a:rPr>
              <a:t>poll</a:t>
            </a:r>
            <a:endParaRPr lang="en-GB" sz="48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DAF75A-0701-154F-A6AE-F9FB3E94D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541" y="2455995"/>
            <a:ext cx="3494690" cy="3494690"/>
          </a:xfrm>
          <a:prstGeom prst="rect">
            <a:avLst/>
          </a:prstGeom>
        </p:spPr>
      </p:pic>
      <p:pic>
        <p:nvPicPr>
          <p:cNvPr id="3" name="Online Media 2" descr="209.wav">
            <a:hlinkClick r:id="" action="ppaction://media"/>
            <a:extLst>
              <a:ext uri="{FF2B5EF4-FFF2-40B4-BE49-F238E27FC236}">
                <a16:creationId xmlns:a16="http://schemas.microsoft.com/office/drawing/2014/main" id="{8AF454FD-005C-2849-8E7B-FC61125CB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4858" y="58528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8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790" y="1598131"/>
            <a:ext cx="8178192" cy="85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4800" dirty="0" err="1">
                <a:latin typeface="Sassoon Primary" panose="020B0503020103030203" pitchFamily="34" charset="77"/>
              </a:rPr>
              <a:t>craobh</a:t>
            </a:r>
            <a:endParaRPr lang="en-GB" sz="48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1DA467-9BF9-FB4F-9386-168074D8D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967" y="2825750"/>
            <a:ext cx="3009900" cy="3035300"/>
          </a:xfrm>
          <a:prstGeom prst="rect">
            <a:avLst/>
          </a:prstGeom>
        </p:spPr>
      </p:pic>
      <p:pic>
        <p:nvPicPr>
          <p:cNvPr id="3" name="Online Media 2" descr="201.wav">
            <a:hlinkClick r:id="" action="ppaction://media"/>
            <a:extLst>
              <a:ext uri="{FF2B5EF4-FFF2-40B4-BE49-F238E27FC236}">
                <a16:creationId xmlns:a16="http://schemas.microsoft.com/office/drawing/2014/main" id="{C43FA04D-D0A4-3A40-BCF1-7A1CDF5612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9543" y="58828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6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790" y="1598131"/>
            <a:ext cx="8178192" cy="85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4800" dirty="0" err="1">
                <a:latin typeface="Sassoon Primary" panose="020B0503020103030203" pitchFamily="34" charset="77"/>
              </a:rPr>
              <a:t>craobhan</a:t>
            </a:r>
            <a:endParaRPr lang="en-GB" sz="48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BB7F36-330D-8140-A01E-262B66E86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22" y="3429000"/>
            <a:ext cx="2393459" cy="2413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8739AD-B659-374E-8AB8-2D68A2C6F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339" y="3429000"/>
            <a:ext cx="2393459" cy="2413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57D5C5-CA07-9447-A057-0FF32602C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009" y="3429000"/>
            <a:ext cx="2393459" cy="2413657"/>
          </a:xfrm>
          <a:prstGeom prst="rect">
            <a:avLst/>
          </a:prstGeom>
        </p:spPr>
      </p:pic>
      <p:pic>
        <p:nvPicPr>
          <p:cNvPr id="2" name="Online Media 1" descr="202.wav">
            <a:hlinkClick r:id="" action="ppaction://media"/>
            <a:extLst>
              <a:ext uri="{FF2B5EF4-FFF2-40B4-BE49-F238E27FC236}">
                <a16:creationId xmlns:a16="http://schemas.microsoft.com/office/drawing/2014/main" id="{0B2DFD2B-5B1E-4C40-ADDE-47EFACD171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5743" y="58753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7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790" y="1598131"/>
            <a:ext cx="8178192" cy="85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4800" dirty="0" err="1">
                <a:latin typeface="Sassoon Primary" panose="020B0503020103030203" pitchFamily="34" charset="77"/>
              </a:rPr>
              <a:t>flùr</a:t>
            </a:r>
            <a:endParaRPr lang="en-GB" sz="48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D1DFD-5CC5-DC4B-9F3C-6F4B1CE78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586" y="2848554"/>
            <a:ext cx="1244600" cy="3159369"/>
          </a:xfrm>
          <a:prstGeom prst="rect">
            <a:avLst/>
          </a:prstGeom>
        </p:spPr>
      </p:pic>
      <p:pic>
        <p:nvPicPr>
          <p:cNvPr id="2" name="Online Media 1" descr="203.wav">
            <a:hlinkClick r:id="" action="ppaction://media"/>
            <a:extLst>
              <a:ext uri="{FF2B5EF4-FFF2-40B4-BE49-F238E27FC236}">
                <a16:creationId xmlns:a16="http://schemas.microsoft.com/office/drawing/2014/main" id="{E61A7376-E487-AB45-987C-627C657A52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6628" y="58855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790" y="1598131"/>
            <a:ext cx="8178192" cy="85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4800" dirty="0" err="1">
                <a:latin typeface="Sassoon Primary" panose="020B0503020103030203" pitchFamily="34" charset="77"/>
              </a:rPr>
              <a:t>flùraichean</a:t>
            </a:r>
            <a:endParaRPr lang="en-GB" sz="48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3C014-446E-C24B-B1F3-D39A96A61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019" y="2813486"/>
            <a:ext cx="2289503" cy="2971951"/>
          </a:xfrm>
          <a:prstGeom prst="rect">
            <a:avLst/>
          </a:prstGeom>
        </p:spPr>
      </p:pic>
      <p:pic>
        <p:nvPicPr>
          <p:cNvPr id="2" name="Online Media 1" descr="204.wav">
            <a:hlinkClick r:id="" action="ppaction://media"/>
            <a:extLst>
              <a:ext uri="{FF2B5EF4-FFF2-40B4-BE49-F238E27FC236}">
                <a16:creationId xmlns:a16="http://schemas.microsoft.com/office/drawing/2014/main" id="{CBB227BF-E761-9243-B6F7-C4CD017990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4857" y="59290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790" y="1020061"/>
            <a:ext cx="8178192" cy="85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4800" dirty="0" err="1">
                <a:latin typeface="Sassoon Primary" panose="020B0503020103030203" pitchFamily="34" charset="77"/>
              </a:rPr>
              <a:t>abhainn</a:t>
            </a:r>
            <a:endParaRPr lang="en-GB" sz="48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494CEC-28D9-134A-BADA-5EB4C1D73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157" y="1951363"/>
            <a:ext cx="6259686" cy="4102987"/>
          </a:xfrm>
          <a:prstGeom prst="rect">
            <a:avLst/>
          </a:prstGeom>
        </p:spPr>
      </p:pic>
      <p:pic>
        <p:nvPicPr>
          <p:cNvPr id="3" name="Online Media 2" descr="205.wav">
            <a:hlinkClick r:id="" action="ppaction://media"/>
            <a:extLst>
              <a:ext uri="{FF2B5EF4-FFF2-40B4-BE49-F238E27FC236}">
                <a16:creationId xmlns:a16="http://schemas.microsoft.com/office/drawing/2014/main" id="{6DA10E4F-9498-404E-BD56-2AFE48A702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61943" y="58379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790" y="1598131"/>
            <a:ext cx="8178192" cy="85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4800" dirty="0" err="1">
                <a:latin typeface="Sassoon Primary" panose="020B0503020103030203" pitchFamily="34" charset="77"/>
              </a:rPr>
              <a:t>drochaid</a:t>
            </a:r>
            <a:endParaRPr lang="en-GB" sz="48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5C960A-11EA-1248-88DA-4B8254E02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279" y="2581787"/>
            <a:ext cx="5297214" cy="3271030"/>
          </a:xfrm>
          <a:prstGeom prst="rect">
            <a:avLst/>
          </a:prstGeom>
        </p:spPr>
      </p:pic>
      <p:pic>
        <p:nvPicPr>
          <p:cNvPr id="2" name="Online Media 1" descr="206.wav">
            <a:hlinkClick r:id="" action="ppaction://media"/>
            <a:extLst>
              <a:ext uri="{FF2B5EF4-FFF2-40B4-BE49-F238E27FC236}">
                <a16:creationId xmlns:a16="http://schemas.microsoft.com/office/drawing/2014/main" id="{DD8AC3A1-8601-AF45-81A7-C65257A19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0171" y="58528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4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790" y="1598131"/>
            <a:ext cx="8178192" cy="85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4800" dirty="0" err="1">
                <a:latin typeface="Sassoon Primary" panose="020B0503020103030203" pitchFamily="34" charset="77"/>
              </a:rPr>
              <a:t>lòn</a:t>
            </a:r>
            <a:endParaRPr lang="en-GB" sz="48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4"/>
          <a:stretch/>
        </p:blipFill>
        <p:spPr>
          <a:xfrm>
            <a:off x="2407634" y="3077828"/>
            <a:ext cx="3717192" cy="1449053"/>
          </a:xfrm>
          <a:prstGeom prst="rect">
            <a:avLst/>
          </a:prstGeom>
        </p:spPr>
      </p:pic>
      <p:pic>
        <p:nvPicPr>
          <p:cNvPr id="2" name="Online Media 1" descr="207.wav">
            <a:hlinkClick r:id="" action="ppaction://media"/>
            <a:extLst>
              <a:ext uri="{FF2B5EF4-FFF2-40B4-BE49-F238E27FC236}">
                <a16:creationId xmlns:a16="http://schemas.microsoft.com/office/drawing/2014/main" id="{58BF8E5A-5CC5-4C4F-826F-AEA21C9AD7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7514" y="58855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6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790" y="1598131"/>
            <a:ext cx="8178192" cy="85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4800" dirty="0" err="1">
                <a:latin typeface="Sassoon Primary" panose="020B0503020103030203" pitchFamily="34" charset="77"/>
              </a:rPr>
              <a:t>lòintean</a:t>
            </a:r>
            <a:endParaRPr lang="en-GB" sz="48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4"/>
          <a:stretch/>
        </p:blipFill>
        <p:spPr>
          <a:xfrm>
            <a:off x="1433076" y="2843239"/>
            <a:ext cx="3717192" cy="1449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4"/>
          <a:stretch/>
        </p:blipFill>
        <p:spPr>
          <a:xfrm>
            <a:off x="3640871" y="4668525"/>
            <a:ext cx="2398982" cy="935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4"/>
          <a:stretch/>
        </p:blipFill>
        <p:spPr>
          <a:xfrm>
            <a:off x="5618747" y="2562890"/>
            <a:ext cx="2623636" cy="1022758"/>
          </a:xfrm>
          <a:prstGeom prst="rect">
            <a:avLst/>
          </a:prstGeom>
        </p:spPr>
      </p:pic>
      <p:pic>
        <p:nvPicPr>
          <p:cNvPr id="2" name="Online Media 1" descr="208.wav">
            <a:hlinkClick r:id="" action="ppaction://media"/>
            <a:extLst>
              <a:ext uri="{FF2B5EF4-FFF2-40B4-BE49-F238E27FC236}">
                <a16:creationId xmlns:a16="http://schemas.microsoft.com/office/drawing/2014/main" id="{D46716E6-2BD9-154C-8253-0964EAC22C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8400" y="5918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30</Words>
  <Application>Microsoft Macintosh PowerPoint</Application>
  <PresentationFormat>On-screen Show (4:3)</PresentationFormat>
  <Paragraphs>30</Paragraphs>
  <Slides>10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 Light</vt:lpstr>
      <vt:lpstr>Calibri</vt:lpstr>
      <vt:lpstr>Arial</vt:lpstr>
      <vt:lpstr>Sassoon Primary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31</cp:revision>
  <dcterms:created xsi:type="dcterms:W3CDTF">2018-09-18T11:19:59Z</dcterms:created>
  <dcterms:modified xsi:type="dcterms:W3CDTF">2020-01-15T11:46:50Z</dcterms:modified>
</cp:coreProperties>
</file>