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79" r:id="rId2"/>
    <p:sldId id="281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assoon Primary" panose="020B0503020103030203" pitchFamily="34" charset="77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falling, rain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falling, rain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falling down, 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AB7F08-0FBB-B043-AAB4-CF90C8EEFF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7D7AA-F4D8-E442-B959-B50CB10A3E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E5BAE-2F1D-0C4D-928C-9560F7FE8E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62" y="-408555"/>
            <a:ext cx="9365672" cy="7488455"/>
          </a:xfrm>
          <a:prstGeom prst="rect">
            <a:avLst/>
          </a:prstGeom>
        </p:spPr>
      </p:pic>
      <p:pic>
        <p:nvPicPr>
          <p:cNvPr id="6" name="Uisge a’ Tuiteam Sì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1673" y="6040343"/>
            <a:ext cx="609600" cy="609600"/>
          </a:xfrm>
          <a:prstGeom prst="rect">
            <a:avLst/>
          </a:prstGeom>
        </p:spPr>
      </p:pic>
      <p:pic>
        <p:nvPicPr>
          <p:cNvPr id="10" name="Picture 9" descr="rai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-315229"/>
            <a:ext cx="9365672" cy="7488455"/>
          </a:xfrm>
          <a:prstGeom prst="rect">
            <a:avLst/>
          </a:prstGeom>
        </p:spPr>
      </p:pic>
      <p:pic>
        <p:nvPicPr>
          <p:cNvPr id="11" name="Picture 10" descr="rai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6146" y="-491370"/>
            <a:ext cx="9365672" cy="7488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7128" y="3732019"/>
            <a:ext cx="6539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....SPLAIS!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.....SPLAIS!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....... SPLAIS! </a:t>
            </a:r>
            <a:endParaRPr lang="en-GB" sz="36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20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1E7E1703-A465-BB47-B71F-14B44A08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135" y="-210383"/>
            <a:ext cx="9365672" cy="7488455"/>
          </a:xfrm>
          <a:prstGeom prst="rect">
            <a:avLst/>
          </a:prstGeom>
        </p:spPr>
      </p:pic>
      <p:pic>
        <p:nvPicPr>
          <p:cNvPr id="9" name="Picture 8" descr="rain3.png">
            <a:extLst>
              <a:ext uri="{FF2B5EF4-FFF2-40B4-BE49-F238E27FC236}">
                <a16:creationId xmlns:a16="http://schemas.microsoft.com/office/drawing/2014/main" id="{713FBB03-27D6-E140-BF8E-D76CFC2B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74" y="-408556"/>
            <a:ext cx="9365672" cy="7488455"/>
          </a:xfrm>
          <a:prstGeom prst="rect">
            <a:avLst/>
          </a:prstGeom>
        </p:spPr>
      </p:pic>
      <p:pic>
        <p:nvPicPr>
          <p:cNvPr id="12" name="Picture 11" descr="rain3.png">
            <a:extLst>
              <a:ext uri="{FF2B5EF4-FFF2-40B4-BE49-F238E27FC236}">
                <a16:creationId xmlns:a16="http://schemas.microsoft.com/office/drawing/2014/main" id="{B7ED3FF9-858D-5947-9E1D-E44E4E60C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" y="-1082565"/>
            <a:ext cx="9365672" cy="74884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48060D-B955-254D-BC16-125BF95D82FD}"/>
              </a:ext>
            </a:extLst>
          </p:cNvPr>
          <p:cNvSpPr/>
          <p:nvPr/>
        </p:nvSpPr>
        <p:spPr>
          <a:xfrm>
            <a:off x="1607128" y="3732019"/>
            <a:ext cx="6539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....SPLAIS!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.....SPLAIS!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Uisge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tuiteam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sìos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....... SPLAIS! </a:t>
            </a:r>
            <a:endParaRPr lang="en-GB" sz="36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65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20901</TotalTime>
  <Words>58</Words>
  <Application>Microsoft Macintosh PowerPoint</Application>
  <PresentationFormat>On-screen Show (4:3)</PresentationFormat>
  <Paragraphs>12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Sassoon Primary</vt:lpstr>
      <vt:lpstr>Office Theme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126</cp:revision>
  <dcterms:created xsi:type="dcterms:W3CDTF">2015-03-16T16:16:55Z</dcterms:created>
  <dcterms:modified xsi:type="dcterms:W3CDTF">2019-12-16T15:11:40Z</dcterms:modified>
</cp:coreProperties>
</file>